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media/image75.png" ContentType="image/png"/>
  <Override PartName="/ppt/media/image9.png" ContentType="image/png"/>
  <Override PartName="/ppt/media/image57.png" ContentType="image/png"/>
  <Override PartName="/ppt/media/image1.png" ContentType="image/png"/>
  <Override PartName="/ppt/media/image58.png" ContentType="image/png"/>
  <Override PartName="/ppt/media/image2.png" ContentType="image/png"/>
  <Override PartName="/ppt/media/image59.png" ContentType="image/png"/>
  <Override PartName="/ppt/media/image3.png" ContentType="image/png"/>
  <Override PartName="/ppt/media/image70.png" ContentType="image/png"/>
  <Override PartName="/ppt/media/image4.png" ContentType="image/png"/>
  <Override PartName="/ppt/media/image71.png" ContentType="image/png"/>
  <Override PartName="/ppt/media/image5.png" ContentType="image/png"/>
  <Override PartName="/ppt/media/image72.png" ContentType="image/png"/>
  <Override PartName="/ppt/media/image6.png" ContentType="image/png"/>
  <Override PartName="/ppt/media/image73.png" ContentType="image/png"/>
  <Override PartName="/ppt/media/image7.png" ContentType="image/png"/>
  <Override PartName="/ppt/media/image74.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100.png" ContentType="image/png"/>
  <Override PartName="/ppt/media/image28.png" ContentType="image/png"/>
  <Override PartName="/ppt/media/image101.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media/image60.png" ContentType="image/png"/>
  <Override PartName="/ppt/media/image61.png" ContentType="image/png"/>
  <Override PartName="/ppt/media/image62.png" ContentType="image/png"/>
  <Override PartName="/ppt/media/image63.png" ContentType="image/png"/>
  <Override PartName="/ppt/media/image64.png" ContentType="image/png"/>
  <Override PartName="/ppt/media/image65.png" ContentType="image/png"/>
  <Override PartName="/ppt/media/image66.jpeg" ContentType="image/jpeg"/>
  <Override PartName="/ppt/media/image67.png" ContentType="image/png"/>
  <Override PartName="/ppt/media/image68.png" ContentType="image/png"/>
  <Override PartName="/ppt/media/image69.png" ContentType="image/png"/>
  <Override PartName="/ppt/media/image76.png" ContentType="image/png"/>
  <Override PartName="/ppt/media/image77.png" ContentType="image/png"/>
  <Override PartName="/ppt/media/image78.png" ContentType="image/png"/>
  <Override PartName="/ppt/media/image79.png" ContentType="image/png"/>
  <Override PartName="/ppt/media/image80.png" ContentType="image/png"/>
  <Override PartName="/ppt/media/image81.png" ContentType="image/png"/>
  <Override PartName="/ppt/media/image82.png" ContentType="image/png"/>
  <Override PartName="/ppt/media/image83.png" ContentType="image/png"/>
  <Override PartName="/ppt/media/image84.png" ContentType="image/png"/>
  <Override PartName="/ppt/media/image85.png" ContentType="image/png"/>
  <Override PartName="/ppt/media/image86.png" ContentType="image/png"/>
  <Override PartName="/ppt/media/image87.png" ContentType="image/png"/>
  <Override PartName="/ppt/media/image88.png" ContentType="image/png"/>
  <Override PartName="/ppt/media/image89.png" ContentType="image/png"/>
  <Override PartName="/ppt/media/image90.png" ContentType="image/png"/>
  <Override PartName="/ppt/media/image91.png" ContentType="image/png"/>
  <Override PartName="/ppt/media/image92.png" ContentType="image/png"/>
  <Override PartName="/ppt/media/image93.png" ContentType="image/png"/>
  <Override PartName="/ppt/media/image94.png" ContentType="image/png"/>
  <Override PartName="/ppt/media/image95.png" ContentType="image/png"/>
  <Override PartName="/ppt/media/image96.jpeg" ContentType="image/jpeg"/>
  <Override PartName="/ppt/media/image97.png" ContentType="image/png"/>
  <Override PartName="/ppt/media/image98.png" ContentType="image/png"/>
  <Override PartName="/ppt/media/image99.png" ContentType="image/png"/>
  <Override PartName="/ppt/media/image102.png" ContentType="image/pn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Lst>
  <p:sldSz cx="9144000" cy="51435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4.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1381320" y="161856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1381320" y="330588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17989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13813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34" name="" descr=""/>
          <p:cNvPicPr/>
          <p:nvPr/>
        </p:nvPicPr>
        <p:blipFill>
          <a:blip r:embed="rId2"/>
          <a:stretch/>
        </p:blipFill>
        <p:spPr>
          <a:xfrm>
            <a:off x="1380960" y="2908800"/>
            <a:ext cx="814680" cy="649440"/>
          </a:xfrm>
          <a:prstGeom prst="rect">
            <a:avLst/>
          </a:prstGeom>
          <a:ln>
            <a:noFill/>
          </a:ln>
        </p:spPr>
      </p:pic>
      <p:pic>
        <p:nvPicPr>
          <p:cNvPr id="35" name="" descr=""/>
          <p:cNvPicPr/>
          <p:nvPr/>
        </p:nvPicPr>
        <p:blipFill>
          <a:blip r:embed="rId3"/>
          <a:stretch/>
        </p:blipFill>
        <p:spPr>
          <a:xfrm>
            <a:off x="1380960" y="2908800"/>
            <a:ext cx="814680" cy="64944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1" name="PlaceHolder 2"/>
          <p:cNvSpPr>
            <a:spLocks noGrp="1"/>
          </p:cNvSpPr>
          <p:nvPr>
            <p:ph type="subTitle"/>
          </p:nvPr>
        </p:nvSpPr>
        <p:spPr>
          <a:xfrm>
            <a:off x="1381320" y="1618560"/>
            <a:ext cx="814680" cy="32299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3" name="PlaceHolder 2"/>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5" name="PlaceHolder 2"/>
          <p:cNvSpPr>
            <a:spLocks noGrp="1"/>
          </p:cNvSpPr>
          <p:nvPr>
            <p:ph type="body"/>
          </p:nvPr>
        </p:nvSpPr>
        <p:spPr>
          <a:xfrm>
            <a:off x="13813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6" name="PlaceHolder 3"/>
          <p:cNvSpPr>
            <a:spLocks noGrp="1"/>
          </p:cNvSpPr>
          <p:nvPr>
            <p:ph type="body"/>
          </p:nvPr>
        </p:nvSpPr>
        <p:spPr>
          <a:xfrm>
            <a:off x="17989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1441440" y="291960"/>
            <a:ext cx="387720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0"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1" name="PlaceHolder 3"/>
          <p:cNvSpPr>
            <a:spLocks noGrp="1"/>
          </p:cNvSpPr>
          <p:nvPr>
            <p:ph type="body"/>
          </p:nvPr>
        </p:nvSpPr>
        <p:spPr>
          <a:xfrm>
            <a:off x="13813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2" name="PlaceHolder 4"/>
          <p:cNvSpPr>
            <a:spLocks noGrp="1"/>
          </p:cNvSpPr>
          <p:nvPr>
            <p:ph type="body"/>
          </p:nvPr>
        </p:nvSpPr>
        <p:spPr>
          <a:xfrm>
            <a:off x="17989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1381320" y="1618560"/>
            <a:ext cx="814680" cy="32299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4" name="PlaceHolder 2"/>
          <p:cNvSpPr>
            <a:spLocks noGrp="1"/>
          </p:cNvSpPr>
          <p:nvPr>
            <p:ph type="body"/>
          </p:nvPr>
        </p:nvSpPr>
        <p:spPr>
          <a:xfrm>
            <a:off x="13813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5"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6" name="PlaceHolder 4"/>
          <p:cNvSpPr>
            <a:spLocks noGrp="1"/>
          </p:cNvSpPr>
          <p:nvPr>
            <p:ph type="body"/>
          </p:nvPr>
        </p:nvSpPr>
        <p:spPr>
          <a:xfrm>
            <a:off x="17989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8"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9"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0" name="PlaceHolder 4"/>
          <p:cNvSpPr>
            <a:spLocks noGrp="1"/>
          </p:cNvSpPr>
          <p:nvPr>
            <p:ph type="body"/>
          </p:nvPr>
        </p:nvSpPr>
        <p:spPr>
          <a:xfrm>
            <a:off x="1381320" y="330588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2" name="PlaceHolder 2"/>
          <p:cNvSpPr>
            <a:spLocks noGrp="1"/>
          </p:cNvSpPr>
          <p:nvPr>
            <p:ph type="body"/>
          </p:nvPr>
        </p:nvSpPr>
        <p:spPr>
          <a:xfrm>
            <a:off x="1381320" y="161856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3" name="PlaceHolder 3"/>
          <p:cNvSpPr>
            <a:spLocks noGrp="1"/>
          </p:cNvSpPr>
          <p:nvPr>
            <p:ph type="body"/>
          </p:nvPr>
        </p:nvSpPr>
        <p:spPr>
          <a:xfrm>
            <a:off x="1381320" y="330588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5"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6"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7" name="PlaceHolder 4"/>
          <p:cNvSpPr>
            <a:spLocks noGrp="1"/>
          </p:cNvSpPr>
          <p:nvPr>
            <p:ph type="body"/>
          </p:nvPr>
        </p:nvSpPr>
        <p:spPr>
          <a:xfrm>
            <a:off x="17989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8" name="PlaceHolder 5"/>
          <p:cNvSpPr>
            <a:spLocks noGrp="1"/>
          </p:cNvSpPr>
          <p:nvPr>
            <p:ph type="body"/>
          </p:nvPr>
        </p:nvSpPr>
        <p:spPr>
          <a:xfrm>
            <a:off x="13813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0" name="PlaceHolder 2"/>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1" name="PlaceHolder 3"/>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72" name="" descr=""/>
          <p:cNvPicPr/>
          <p:nvPr/>
        </p:nvPicPr>
        <p:blipFill>
          <a:blip r:embed="rId2"/>
          <a:stretch/>
        </p:blipFill>
        <p:spPr>
          <a:xfrm>
            <a:off x="1380960" y="2908800"/>
            <a:ext cx="814680" cy="649440"/>
          </a:xfrm>
          <a:prstGeom prst="rect">
            <a:avLst/>
          </a:prstGeom>
          <a:ln>
            <a:noFill/>
          </a:ln>
        </p:spPr>
      </p:pic>
      <p:pic>
        <p:nvPicPr>
          <p:cNvPr id="73" name="" descr=""/>
          <p:cNvPicPr/>
          <p:nvPr/>
        </p:nvPicPr>
        <p:blipFill>
          <a:blip r:embed="rId3"/>
          <a:stretch/>
        </p:blipFill>
        <p:spPr>
          <a:xfrm>
            <a:off x="1380960" y="2908800"/>
            <a:ext cx="814680" cy="64944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0" name="PlaceHolder 2"/>
          <p:cNvSpPr>
            <a:spLocks noGrp="1"/>
          </p:cNvSpPr>
          <p:nvPr>
            <p:ph type="subTitle"/>
          </p:nvPr>
        </p:nvSpPr>
        <p:spPr>
          <a:xfrm>
            <a:off x="1381320" y="1618560"/>
            <a:ext cx="814680" cy="32299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2" name="PlaceHolder 2"/>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4" name="PlaceHolder 2"/>
          <p:cNvSpPr>
            <a:spLocks noGrp="1"/>
          </p:cNvSpPr>
          <p:nvPr>
            <p:ph type="body"/>
          </p:nvPr>
        </p:nvSpPr>
        <p:spPr>
          <a:xfrm>
            <a:off x="13813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5" name="PlaceHolder 3"/>
          <p:cNvSpPr>
            <a:spLocks noGrp="1"/>
          </p:cNvSpPr>
          <p:nvPr>
            <p:ph type="body"/>
          </p:nvPr>
        </p:nvSpPr>
        <p:spPr>
          <a:xfrm>
            <a:off x="17989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1441440" y="291960"/>
            <a:ext cx="387720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9"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0" name="PlaceHolder 3"/>
          <p:cNvSpPr>
            <a:spLocks noGrp="1"/>
          </p:cNvSpPr>
          <p:nvPr>
            <p:ph type="body"/>
          </p:nvPr>
        </p:nvSpPr>
        <p:spPr>
          <a:xfrm>
            <a:off x="13813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1" name="PlaceHolder 4"/>
          <p:cNvSpPr>
            <a:spLocks noGrp="1"/>
          </p:cNvSpPr>
          <p:nvPr>
            <p:ph type="body"/>
          </p:nvPr>
        </p:nvSpPr>
        <p:spPr>
          <a:xfrm>
            <a:off x="17989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3" name="PlaceHolder 2"/>
          <p:cNvSpPr>
            <a:spLocks noGrp="1"/>
          </p:cNvSpPr>
          <p:nvPr>
            <p:ph type="body"/>
          </p:nvPr>
        </p:nvSpPr>
        <p:spPr>
          <a:xfrm>
            <a:off x="13813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4"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5" name="PlaceHolder 4"/>
          <p:cNvSpPr>
            <a:spLocks noGrp="1"/>
          </p:cNvSpPr>
          <p:nvPr>
            <p:ph type="body"/>
          </p:nvPr>
        </p:nvSpPr>
        <p:spPr>
          <a:xfrm>
            <a:off x="17989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7"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8"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9" name="PlaceHolder 4"/>
          <p:cNvSpPr>
            <a:spLocks noGrp="1"/>
          </p:cNvSpPr>
          <p:nvPr>
            <p:ph type="body"/>
          </p:nvPr>
        </p:nvSpPr>
        <p:spPr>
          <a:xfrm>
            <a:off x="1381320" y="330588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1" name="PlaceHolder 2"/>
          <p:cNvSpPr>
            <a:spLocks noGrp="1"/>
          </p:cNvSpPr>
          <p:nvPr>
            <p:ph type="body"/>
          </p:nvPr>
        </p:nvSpPr>
        <p:spPr>
          <a:xfrm>
            <a:off x="1381320" y="161856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2" name="PlaceHolder 3"/>
          <p:cNvSpPr>
            <a:spLocks noGrp="1"/>
          </p:cNvSpPr>
          <p:nvPr>
            <p:ph type="body"/>
          </p:nvPr>
        </p:nvSpPr>
        <p:spPr>
          <a:xfrm>
            <a:off x="1381320" y="330588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4"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5"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6" name="PlaceHolder 4"/>
          <p:cNvSpPr>
            <a:spLocks noGrp="1"/>
          </p:cNvSpPr>
          <p:nvPr>
            <p:ph type="body"/>
          </p:nvPr>
        </p:nvSpPr>
        <p:spPr>
          <a:xfrm>
            <a:off x="17989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7" name="PlaceHolder 5"/>
          <p:cNvSpPr>
            <a:spLocks noGrp="1"/>
          </p:cNvSpPr>
          <p:nvPr>
            <p:ph type="body"/>
          </p:nvPr>
        </p:nvSpPr>
        <p:spPr>
          <a:xfrm>
            <a:off x="13813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9" name="PlaceHolder 2"/>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10" name="PlaceHolder 3"/>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111" name="" descr=""/>
          <p:cNvPicPr/>
          <p:nvPr/>
        </p:nvPicPr>
        <p:blipFill>
          <a:blip r:embed="rId2"/>
          <a:stretch/>
        </p:blipFill>
        <p:spPr>
          <a:xfrm>
            <a:off x="1380960" y="2908800"/>
            <a:ext cx="814680" cy="649440"/>
          </a:xfrm>
          <a:prstGeom prst="rect">
            <a:avLst/>
          </a:prstGeom>
          <a:ln>
            <a:noFill/>
          </a:ln>
        </p:spPr>
      </p:pic>
      <p:pic>
        <p:nvPicPr>
          <p:cNvPr id="112" name="" descr=""/>
          <p:cNvPicPr/>
          <p:nvPr/>
        </p:nvPicPr>
        <p:blipFill>
          <a:blip r:embed="rId3"/>
          <a:stretch/>
        </p:blipFill>
        <p:spPr>
          <a:xfrm>
            <a:off x="1380960" y="2908800"/>
            <a:ext cx="814680" cy="64944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19" name="PlaceHolder 2"/>
          <p:cNvSpPr>
            <a:spLocks noGrp="1"/>
          </p:cNvSpPr>
          <p:nvPr>
            <p:ph type="subTitle"/>
          </p:nvPr>
        </p:nvSpPr>
        <p:spPr>
          <a:xfrm>
            <a:off x="1381320" y="1618560"/>
            <a:ext cx="814680" cy="32299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1" name="PlaceHolder 2"/>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13813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17989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3" name="PlaceHolder 2"/>
          <p:cNvSpPr>
            <a:spLocks noGrp="1"/>
          </p:cNvSpPr>
          <p:nvPr>
            <p:ph type="body"/>
          </p:nvPr>
        </p:nvSpPr>
        <p:spPr>
          <a:xfrm>
            <a:off x="13813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24" name="PlaceHolder 3"/>
          <p:cNvSpPr>
            <a:spLocks noGrp="1"/>
          </p:cNvSpPr>
          <p:nvPr>
            <p:ph type="body"/>
          </p:nvPr>
        </p:nvSpPr>
        <p:spPr>
          <a:xfrm>
            <a:off x="17989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1441440" y="291960"/>
            <a:ext cx="387720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8"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29" name="PlaceHolder 3"/>
          <p:cNvSpPr>
            <a:spLocks noGrp="1"/>
          </p:cNvSpPr>
          <p:nvPr>
            <p:ph type="body"/>
          </p:nvPr>
        </p:nvSpPr>
        <p:spPr>
          <a:xfrm>
            <a:off x="13813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0" name="PlaceHolder 4"/>
          <p:cNvSpPr>
            <a:spLocks noGrp="1"/>
          </p:cNvSpPr>
          <p:nvPr>
            <p:ph type="body"/>
          </p:nvPr>
        </p:nvSpPr>
        <p:spPr>
          <a:xfrm>
            <a:off x="17989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32" name="PlaceHolder 2"/>
          <p:cNvSpPr>
            <a:spLocks noGrp="1"/>
          </p:cNvSpPr>
          <p:nvPr>
            <p:ph type="body"/>
          </p:nvPr>
        </p:nvSpPr>
        <p:spPr>
          <a:xfrm>
            <a:off x="13813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3"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4" name="PlaceHolder 4"/>
          <p:cNvSpPr>
            <a:spLocks noGrp="1"/>
          </p:cNvSpPr>
          <p:nvPr>
            <p:ph type="body"/>
          </p:nvPr>
        </p:nvSpPr>
        <p:spPr>
          <a:xfrm>
            <a:off x="17989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36"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7"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8" name="PlaceHolder 4"/>
          <p:cNvSpPr>
            <a:spLocks noGrp="1"/>
          </p:cNvSpPr>
          <p:nvPr>
            <p:ph type="body"/>
          </p:nvPr>
        </p:nvSpPr>
        <p:spPr>
          <a:xfrm>
            <a:off x="1381320" y="330588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40" name="PlaceHolder 2"/>
          <p:cNvSpPr>
            <a:spLocks noGrp="1"/>
          </p:cNvSpPr>
          <p:nvPr>
            <p:ph type="body"/>
          </p:nvPr>
        </p:nvSpPr>
        <p:spPr>
          <a:xfrm>
            <a:off x="1381320" y="161856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1" name="PlaceHolder 3"/>
          <p:cNvSpPr>
            <a:spLocks noGrp="1"/>
          </p:cNvSpPr>
          <p:nvPr>
            <p:ph type="body"/>
          </p:nvPr>
        </p:nvSpPr>
        <p:spPr>
          <a:xfrm>
            <a:off x="1381320" y="330588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43"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4"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5" name="PlaceHolder 4"/>
          <p:cNvSpPr>
            <a:spLocks noGrp="1"/>
          </p:cNvSpPr>
          <p:nvPr>
            <p:ph type="body"/>
          </p:nvPr>
        </p:nvSpPr>
        <p:spPr>
          <a:xfrm>
            <a:off x="17989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6" name="PlaceHolder 5"/>
          <p:cNvSpPr>
            <a:spLocks noGrp="1"/>
          </p:cNvSpPr>
          <p:nvPr>
            <p:ph type="body"/>
          </p:nvPr>
        </p:nvSpPr>
        <p:spPr>
          <a:xfrm>
            <a:off x="13813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48" name="PlaceHolder 2"/>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9" name="PlaceHolder 3"/>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150" name="" descr=""/>
          <p:cNvPicPr/>
          <p:nvPr/>
        </p:nvPicPr>
        <p:blipFill>
          <a:blip r:embed="rId2"/>
          <a:stretch/>
        </p:blipFill>
        <p:spPr>
          <a:xfrm>
            <a:off x="1380960" y="2908800"/>
            <a:ext cx="814680" cy="649440"/>
          </a:xfrm>
          <a:prstGeom prst="rect">
            <a:avLst/>
          </a:prstGeom>
          <a:ln>
            <a:noFill/>
          </a:ln>
        </p:spPr>
      </p:pic>
      <p:pic>
        <p:nvPicPr>
          <p:cNvPr id="151" name="" descr=""/>
          <p:cNvPicPr/>
          <p:nvPr/>
        </p:nvPicPr>
        <p:blipFill>
          <a:blip r:embed="rId3"/>
          <a:stretch/>
        </p:blipFill>
        <p:spPr>
          <a:xfrm>
            <a:off x="1380960" y="2908800"/>
            <a:ext cx="814680" cy="64944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6"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57" name="PlaceHolder 2"/>
          <p:cNvSpPr>
            <a:spLocks noGrp="1"/>
          </p:cNvSpPr>
          <p:nvPr>
            <p:ph type="subTitle"/>
          </p:nvPr>
        </p:nvSpPr>
        <p:spPr>
          <a:xfrm>
            <a:off x="1381320" y="1618560"/>
            <a:ext cx="814680" cy="32299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59" name="PlaceHolder 2"/>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1" name="PlaceHolder 2"/>
          <p:cNvSpPr>
            <a:spLocks noGrp="1"/>
          </p:cNvSpPr>
          <p:nvPr>
            <p:ph type="body"/>
          </p:nvPr>
        </p:nvSpPr>
        <p:spPr>
          <a:xfrm>
            <a:off x="13813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62" name="PlaceHolder 3"/>
          <p:cNvSpPr>
            <a:spLocks noGrp="1"/>
          </p:cNvSpPr>
          <p:nvPr>
            <p:ph type="body"/>
          </p:nvPr>
        </p:nvSpPr>
        <p:spPr>
          <a:xfrm>
            <a:off x="17989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3"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4" name="PlaceHolder 1"/>
          <p:cNvSpPr>
            <a:spLocks noGrp="1"/>
          </p:cNvSpPr>
          <p:nvPr>
            <p:ph type="subTitle"/>
          </p:nvPr>
        </p:nvSpPr>
        <p:spPr>
          <a:xfrm>
            <a:off x="1441440" y="291960"/>
            <a:ext cx="387720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6"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67" name="PlaceHolder 3"/>
          <p:cNvSpPr>
            <a:spLocks noGrp="1"/>
          </p:cNvSpPr>
          <p:nvPr>
            <p:ph type="body"/>
          </p:nvPr>
        </p:nvSpPr>
        <p:spPr>
          <a:xfrm>
            <a:off x="13813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68" name="PlaceHolder 4"/>
          <p:cNvSpPr>
            <a:spLocks noGrp="1"/>
          </p:cNvSpPr>
          <p:nvPr>
            <p:ph type="body"/>
          </p:nvPr>
        </p:nvSpPr>
        <p:spPr>
          <a:xfrm>
            <a:off x="17989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0" name="PlaceHolder 2"/>
          <p:cNvSpPr>
            <a:spLocks noGrp="1"/>
          </p:cNvSpPr>
          <p:nvPr>
            <p:ph type="body"/>
          </p:nvPr>
        </p:nvSpPr>
        <p:spPr>
          <a:xfrm>
            <a:off x="13813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1"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2" name="PlaceHolder 4"/>
          <p:cNvSpPr>
            <a:spLocks noGrp="1"/>
          </p:cNvSpPr>
          <p:nvPr>
            <p:ph type="body"/>
          </p:nvPr>
        </p:nvSpPr>
        <p:spPr>
          <a:xfrm>
            <a:off x="17989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4"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5"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6" name="PlaceHolder 4"/>
          <p:cNvSpPr>
            <a:spLocks noGrp="1"/>
          </p:cNvSpPr>
          <p:nvPr>
            <p:ph type="body"/>
          </p:nvPr>
        </p:nvSpPr>
        <p:spPr>
          <a:xfrm>
            <a:off x="1381320" y="330588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8" name="PlaceHolder 2"/>
          <p:cNvSpPr>
            <a:spLocks noGrp="1"/>
          </p:cNvSpPr>
          <p:nvPr>
            <p:ph type="body"/>
          </p:nvPr>
        </p:nvSpPr>
        <p:spPr>
          <a:xfrm>
            <a:off x="1381320" y="161856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9" name="PlaceHolder 3"/>
          <p:cNvSpPr>
            <a:spLocks noGrp="1"/>
          </p:cNvSpPr>
          <p:nvPr>
            <p:ph type="body"/>
          </p:nvPr>
        </p:nvSpPr>
        <p:spPr>
          <a:xfrm>
            <a:off x="1381320" y="330588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81"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2"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3" name="PlaceHolder 4"/>
          <p:cNvSpPr>
            <a:spLocks noGrp="1"/>
          </p:cNvSpPr>
          <p:nvPr>
            <p:ph type="body"/>
          </p:nvPr>
        </p:nvSpPr>
        <p:spPr>
          <a:xfrm>
            <a:off x="17989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4" name="PlaceHolder 5"/>
          <p:cNvSpPr>
            <a:spLocks noGrp="1"/>
          </p:cNvSpPr>
          <p:nvPr>
            <p:ph type="body"/>
          </p:nvPr>
        </p:nvSpPr>
        <p:spPr>
          <a:xfrm>
            <a:off x="13813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441440" y="291960"/>
            <a:ext cx="387720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86" name="PlaceHolder 2"/>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7" name="PlaceHolder 3"/>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188" name="" descr=""/>
          <p:cNvPicPr/>
          <p:nvPr/>
        </p:nvPicPr>
        <p:blipFill>
          <a:blip r:embed="rId2"/>
          <a:stretch/>
        </p:blipFill>
        <p:spPr>
          <a:xfrm>
            <a:off x="1380960" y="2908800"/>
            <a:ext cx="814680" cy="649440"/>
          </a:xfrm>
          <a:prstGeom prst="rect">
            <a:avLst/>
          </a:prstGeom>
          <a:ln>
            <a:noFill/>
          </a:ln>
        </p:spPr>
      </p:pic>
      <p:pic>
        <p:nvPicPr>
          <p:cNvPr id="189" name="" descr=""/>
          <p:cNvPicPr/>
          <p:nvPr/>
        </p:nvPicPr>
        <p:blipFill>
          <a:blip r:embed="rId3"/>
          <a:stretch/>
        </p:blipFill>
        <p:spPr>
          <a:xfrm>
            <a:off x="1380960" y="2908800"/>
            <a:ext cx="814680" cy="64944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5" name="PlaceHolder 2"/>
          <p:cNvSpPr>
            <a:spLocks noGrp="1"/>
          </p:cNvSpPr>
          <p:nvPr>
            <p:ph type="subTitle"/>
          </p:nvPr>
        </p:nvSpPr>
        <p:spPr>
          <a:xfrm>
            <a:off x="1381320" y="1618560"/>
            <a:ext cx="814680" cy="32299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7" name="PlaceHolder 2"/>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9" name="PlaceHolder 2"/>
          <p:cNvSpPr>
            <a:spLocks noGrp="1"/>
          </p:cNvSpPr>
          <p:nvPr>
            <p:ph type="body"/>
          </p:nvPr>
        </p:nvSpPr>
        <p:spPr>
          <a:xfrm>
            <a:off x="13813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0" name="PlaceHolder 3"/>
          <p:cNvSpPr>
            <a:spLocks noGrp="1"/>
          </p:cNvSpPr>
          <p:nvPr>
            <p:ph type="body"/>
          </p:nvPr>
        </p:nvSpPr>
        <p:spPr>
          <a:xfrm>
            <a:off x="17989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1441440" y="291960"/>
            <a:ext cx="387720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4"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5" name="PlaceHolder 3"/>
          <p:cNvSpPr>
            <a:spLocks noGrp="1"/>
          </p:cNvSpPr>
          <p:nvPr>
            <p:ph type="body"/>
          </p:nvPr>
        </p:nvSpPr>
        <p:spPr>
          <a:xfrm>
            <a:off x="13813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6" name="PlaceHolder 4"/>
          <p:cNvSpPr>
            <a:spLocks noGrp="1"/>
          </p:cNvSpPr>
          <p:nvPr>
            <p:ph type="body"/>
          </p:nvPr>
        </p:nvSpPr>
        <p:spPr>
          <a:xfrm>
            <a:off x="17989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8" name="PlaceHolder 2"/>
          <p:cNvSpPr>
            <a:spLocks noGrp="1"/>
          </p:cNvSpPr>
          <p:nvPr>
            <p:ph type="body"/>
          </p:nvPr>
        </p:nvSpPr>
        <p:spPr>
          <a:xfrm>
            <a:off x="13813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9"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0" name="PlaceHolder 4"/>
          <p:cNvSpPr>
            <a:spLocks noGrp="1"/>
          </p:cNvSpPr>
          <p:nvPr>
            <p:ph type="body"/>
          </p:nvPr>
        </p:nvSpPr>
        <p:spPr>
          <a:xfrm>
            <a:off x="17989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2"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3"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4" name="PlaceHolder 4"/>
          <p:cNvSpPr>
            <a:spLocks noGrp="1"/>
          </p:cNvSpPr>
          <p:nvPr>
            <p:ph type="body"/>
          </p:nvPr>
        </p:nvSpPr>
        <p:spPr>
          <a:xfrm>
            <a:off x="1381320" y="330588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13813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17989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6" name="PlaceHolder 2"/>
          <p:cNvSpPr>
            <a:spLocks noGrp="1"/>
          </p:cNvSpPr>
          <p:nvPr>
            <p:ph type="body"/>
          </p:nvPr>
        </p:nvSpPr>
        <p:spPr>
          <a:xfrm>
            <a:off x="1381320" y="161856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7" name="PlaceHolder 3"/>
          <p:cNvSpPr>
            <a:spLocks noGrp="1"/>
          </p:cNvSpPr>
          <p:nvPr>
            <p:ph type="body"/>
          </p:nvPr>
        </p:nvSpPr>
        <p:spPr>
          <a:xfrm>
            <a:off x="1381320" y="330588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9"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0"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1" name="PlaceHolder 4"/>
          <p:cNvSpPr>
            <a:spLocks noGrp="1"/>
          </p:cNvSpPr>
          <p:nvPr>
            <p:ph type="body"/>
          </p:nvPr>
        </p:nvSpPr>
        <p:spPr>
          <a:xfrm>
            <a:off x="17989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2" name="PlaceHolder 5"/>
          <p:cNvSpPr>
            <a:spLocks noGrp="1"/>
          </p:cNvSpPr>
          <p:nvPr>
            <p:ph type="body"/>
          </p:nvPr>
        </p:nvSpPr>
        <p:spPr>
          <a:xfrm>
            <a:off x="13813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24" name="PlaceHolder 2"/>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5" name="PlaceHolder 3"/>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226" name="" descr=""/>
          <p:cNvPicPr/>
          <p:nvPr/>
        </p:nvPicPr>
        <p:blipFill>
          <a:blip r:embed="rId2"/>
          <a:stretch/>
        </p:blipFill>
        <p:spPr>
          <a:xfrm>
            <a:off x="1380960" y="2908800"/>
            <a:ext cx="814680" cy="649440"/>
          </a:xfrm>
          <a:prstGeom prst="rect">
            <a:avLst/>
          </a:prstGeom>
          <a:ln>
            <a:noFill/>
          </a:ln>
        </p:spPr>
      </p:pic>
      <p:pic>
        <p:nvPicPr>
          <p:cNvPr id="227" name="" descr=""/>
          <p:cNvPicPr/>
          <p:nvPr/>
        </p:nvPicPr>
        <p:blipFill>
          <a:blip r:embed="rId3"/>
          <a:stretch/>
        </p:blipFill>
        <p:spPr>
          <a:xfrm>
            <a:off x="1380960" y="2908800"/>
            <a:ext cx="814680" cy="64944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4"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5" name="PlaceHolder 2"/>
          <p:cNvSpPr>
            <a:spLocks noGrp="1"/>
          </p:cNvSpPr>
          <p:nvPr>
            <p:ph type="subTitle"/>
          </p:nvPr>
        </p:nvSpPr>
        <p:spPr>
          <a:xfrm>
            <a:off x="1381320" y="1618560"/>
            <a:ext cx="814680" cy="32299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7" name="PlaceHolder 2"/>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9" name="PlaceHolder 2"/>
          <p:cNvSpPr>
            <a:spLocks noGrp="1"/>
          </p:cNvSpPr>
          <p:nvPr>
            <p:ph type="body"/>
          </p:nvPr>
        </p:nvSpPr>
        <p:spPr>
          <a:xfrm>
            <a:off x="13813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0" name="PlaceHolder 3"/>
          <p:cNvSpPr>
            <a:spLocks noGrp="1"/>
          </p:cNvSpPr>
          <p:nvPr>
            <p:ph type="body"/>
          </p:nvPr>
        </p:nvSpPr>
        <p:spPr>
          <a:xfrm>
            <a:off x="17989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1"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2" name="PlaceHolder 1"/>
          <p:cNvSpPr>
            <a:spLocks noGrp="1"/>
          </p:cNvSpPr>
          <p:nvPr>
            <p:ph type="subTitle"/>
          </p:nvPr>
        </p:nvSpPr>
        <p:spPr>
          <a:xfrm>
            <a:off x="1441440" y="291960"/>
            <a:ext cx="387720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4"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5" name="PlaceHolder 3"/>
          <p:cNvSpPr>
            <a:spLocks noGrp="1"/>
          </p:cNvSpPr>
          <p:nvPr>
            <p:ph type="body"/>
          </p:nvPr>
        </p:nvSpPr>
        <p:spPr>
          <a:xfrm>
            <a:off x="13813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6" name="PlaceHolder 4"/>
          <p:cNvSpPr>
            <a:spLocks noGrp="1"/>
          </p:cNvSpPr>
          <p:nvPr>
            <p:ph type="body"/>
          </p:nvPr>
        </p:nvSpPr>
        <p:spPr>
          <a:xfrm>
            <a:off x="17989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13813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17989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8" name="PlaceHolder 2"/>
          <p:cNvSpPr>
            <a:spLocks noGrp="1"/>
          </p:cNvSpPr>
          <p:nvPr>
            <p:ph type="body"/>
          </p:nvPr>
        </p:nvSpPr>
        <p:spPr>
          <a:xfrm>
            <a:off x="1381320" y="1618560"/>
            <a:ext cx="39744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9"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0" name="PlaceHolder 4"/>
          <p:cNvSpPr>
            <a:spLocks noGrp="1"/>
          </p:cNvSpPr>
          <p:nvPr>
            <p:ph type="body"/>
          </p:nvPr>
        </p:nvSpPr>
        <p:spPr>
          <a:xfrm>
            <a:off x="17989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52"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3"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4" name="PlaceHolder 4"/>
          <p:cNvSpPr>
            <a:spLocks noGrp="1"/>
          </p:cNvSpPr>
          <p:nvPr>
            <p:ph type="body"/>
          </p:nvPr>
        </p:nvSpPr>
        <p:spPr>
          <a:xfrm>
            <a:off x="1381320" y="330588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56" name="PlaceHolder 2"/>
          <p:cNvSpPr>
            <a:spLocks noGrp="1"/>
          </p:cNvSpPr>
          <p:nvPr>
            <p:ph type="body"/>
          </p:nvPr>
        </p:nvSpPr>
        <p:spPr>
          <a:xfrm>
            <a:off x="1381320" y="161856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7" name="PlaceHolder 3"/>
          <p:cNvSpPr>
            <a:spLocks noGrp="1"/>
          </p:cNvSpPr>
          <p:nvPr>
            <p:ph type="body"/>
          </p:nvPr>
        </p:nvSpPr>
        <p:spPr>
          <a:xfrm>
            <a:off x="1381320" y="330588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59"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0"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1" name="PlaceHolder 4"/>
          <p:cNvSpPr>
            <a:spLocks noGrp="1"/>
          </p:cNvSpPr>
          <p:nvPr>
            <p:ph type="body"/>
          </p:nvPr>
        </p:nvSpPr>
        <p:spPr>
          <a:xfrm>
            <a:off x="17989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2" name="PlaceHolder 5"/>
          <p:cNvSpPr>
            <a:spLocks noGrp="1"/>
          </p:cNvSpPr>
          <p:nvPr>
            <p:ph type="body"/>
          </p:nvPr>
        </p:nvSpPr>
        <p:spPr>
          <a:xfrm>
            <a:off x="1381320" y="330588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64" name="PlaceHolder 2"/>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5" name="PlaceHolder 3"/>
          <p:cNvSpPr>
            <a:spLocks noGrp="1"/>
          </p:cNvSpPr>
          <p:nvPr>
            <p:ph type="body"/>
          </p:nvPr>
        </p:nvSpPr>
        <p:spPr>
          <a:xfrm>
            <a:off x="1381320" y="1618560"/>
            <a:ext cx="814680" cy="3229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266" name="" descr=""/>
          <p:cNvPicPr/>
          <p:nvPr/>
        </p:nvPicPr>
        <p:blipFill>
          <a:blip r:embed="rId2"/>
          <a:stretch/>
        </p:blipFill>
        <p:spPr>
          <a:xfrm>
            <a:off x="1380960" y="2908800"/>
            <a:ext cx="814680" cy="649440"/>
          </a:xfrm>
          <a:prstGeom prst="rect">
            <a:avLst/>
          </a:prstGeom>
          <a:ln>
            <a:noFill/>
          </a:ln>
        </p:spPr>
      </p:pic>
      <p:pic>
        <p:nvPicPr>
          <p:cNvPr id="267" name="" descr=""/>
          <p:cNvPicPr/>
          <p:nvPr/>
        </p:nvPicPr>
        <p:blipFill>
          <a:blip r:embed="rId3"/>
          <a:stretch/>
        </p:blipFill>
        <p:spPr>
          <a:xfrm>
            <a:off x="1380960" y="2908800"/>
            <a:ext cx="814680" cy="649440"/>
          </a:xfrm>
          <a:prstGeom prst="rect">
            <a:avLst/>
          </a:prstGeom>
          <a:ln>
            <a:noFill/>
          </a:ln>
        </p:spPr>
      </p:pic>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441440" y="291960"/>
            <a:ext cx="387720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13813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1798920" y="1618560"/>
            <a:ext cx="39744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1381320" y="3305880"/>
            <a:ext cx="814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CustomShape 1"/>
          <p:cNvSpPr/>
          <p:nvPr/>
        </p:nvSpPr>
        <p:spPr>
          <a:xfrm>
            <a:off x="-6120" y="3676680"/>
            <a:ext cx="9160920" cy="360"/>
          </a:xfrm>
          <a:custGeom>
            <a:avLst/>
            <a:gdLst/>
            <a:ahLst/>
            <a:rect l="l" t="t" r="r" b="b"/>
            <a:pathLst>
              <a:path w="21600" h="21600">
                <a:moveTo>
                  <a:pt x="0" y="0"/>
                </a:moveTo>
                <a:lnTo>
                  <a:pt x="21600" y="21600"/>
                </a:lnTo>
              </a:path>
            </a:pathLst>
          </a:custGeom>
          <a:noFill/>
          <a:ln w="9360">
            <a:solidFill>
              <a:srgbClr val="000000"/>
            </a:solidFill>
            <a:round/>
          </a:ln>
        </p:spPr>
        <p:style>
          <a:lnRef idx="0"/>
          <a:fillRef idx="0"/>
          <a:effectRef idx="0"/>
          <a:fontRef idx="minor"/>
        </p:style>
      </p:sp>
      <p:sp>
        <p:nvSpPr>
          <p:cNvPr id="37" name="CustomShape 2"/>
          <p:cNvSpPr/>
          <p:nvPr/>
        </p:nvSpPr>
        <p:spPr>
          <a:xfrm>
            <a:off x="1117800" y="3323160"/>
            <a:ext cx="718920" cy="718920"/>
          </a:xfrm>
          <a:prstGeom prst="ellipse">
            <a:avLst/>
          </a:prstGeom>
          <a:solidFill>
            <a:srgbClr val="409b94"/>
          </a:solidFill>
          <a:ln>
            <a:noFill/>
          </a:ln>
        </p:spPr>
        <p:style>
          <a:lnRef idx="0"/>
          <a:fillRef idx="0"/>
          <a:effectRef idx="0"/>
          <a:fontRef idx="minor"/>
        </p:style>
      </p:sp>
      <p:sp>
        <p:nvSpPr>
          <p:cNvPr id="38" name="PlaceHolder 3"/>
          <p:cNvSpPr>
            <a:spLocks noGrp="1"/>
          </p:cNvSpPr>
          <p:nvPr>
            <p:ph type="title"/>
          </p:nvPr>
        </p:nvSpPr>
        <p:spPr>
          <a:xfrm>
            <a:off x="1441440" y="291960"/>
            <a:ext cx="3877200" cy="124992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9" name="PlaceHolder 4"/>
          <p:cNvSpPr>
            <a:spLocks noGrp="1"/>
          </p:cNvSpPr>
          <p:nvPr>
            <p:ph type="body"/>
          </p:nvPr>
        </p:nvSpPr>
        <p:spPr>
          <a:xfrm>
            <a:off x="1381320" y="1618560"/>
            <a:ext cx="1670400" cy="322992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Fifth Outline Level</a:t>
            </a:r>
            <a:endParaRPr b="0" lang="en-U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Sixth Outline Level</a:t>
            </a:r>
            <a:endParaRPr b="0" lang="en-U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Seventh Outline Level</a:t>
            </a:r>
            <a:endParaRPr b="0" lang="en-US" sz="18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 name="CustomShape 1"/>
          <p:cNvSpPr/>
          <p:nvPr/>
        </p:nvSpPr>
        <p:spPr>
          <a:xfrm>
            <a:off x="-6120" y="2571840"/>
            <a:ext cx="198324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75" name="CustomShape 2"/>
          <p:cNvSpPr/>
          <p:nvPr/>
        </p:nvSpPr>
        <p:spPr>
          <a:xfrm>
            <a:off x="1263240" y="2201040"/>
            <a:ext cx="718920" cy="718920"/>
          </a:xfrm>
          <a:prstGeom prst="ellipse">
            <a:avLst/>
          </a:prstGeom>
          <a:solidFill>
            <a:srgbClr val="409b94"/>
          </a:solidFill>
          <a:ln>
            <a:noFill/>
          </a:ln>
        </p:spPr>
        <p:style>
          <a:lnRef idx="0"/>
          <a:fillRef idx="0"/>
          <a:effectRef idx="0"/>
          <a:fontRef idx="minor"/>
        </p:style>
      </p:sp>
      <p:sp>
        <p:nvSpPr>
          <p:cNvPr id="76" name="CustomShape 3"/>
          <p:cNvSpPr/>
          <p:nvPr/>
        </p:nvSpPr>
        <p:spPr>
          <a:xfrm flipV="1">
            <a:off x="8014680" y="2569680"/>
            <a:ext cx="113436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77" name="PlaceHolder 4"/>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78" name="PlaceHolder 5"/>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3" name="CustomShape 1"/>
          <p:cNvSpPr/>
          <p:nvPr/>
        </p:nvSpPr>
        <p:spPr>
          <a:xfrm>
            <a:off x="0" y="942840"/>
            <a:ext cx="137484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14" name="CustomShape 2"/>
          <p:cNvSpPr/>
          <p:nvPr/>
        </p:nvSpPr>
        <p:spPr>
          <a:xfrm>
            <a:off x="1023480" y="596880"/>
            <a:ext cx="718920" cy="718920"/>
          </a:xfrm>
          <a:prstGeom prst="ellipse">
            <a:avLst/>
          </a:prstGeom>
          <a:solidFill>
            <a:srgbClr val="409b94"/>
          </a:solidFill>
          <a:ln>
            <a:noFill/>
          </a:ln>
        </p:spPr>
        <p:style>
          <a:lnRef idx="0"/>
          <a:fillRef idx="0"/>
          <a:effectRef idx="0"/>
          <a:fontRef idx="minor"/>
        </p:style>
      </p:sp>
      <p:sp>
        <p:nvSpPr>
          <p:cNvPr id="115" name="CustomShape 3"/>
          <p:cNvSpPr/>
          <p:nvPr/>
        </p:nvSpPr>
        <p:spPr>
          <a:xfrm>
            <a:off x="5265720" y="917280"/>
            <a:ext cx="387720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16" name="PlaceHolder 4"/>
          <p:cNvSpPr>
            <a:spLocks noGrp="1"/>
          </p:cNvSpPr>
          <p:nvPr>
            <p:ph type="title"/>
          </p:nvPr>
        </p:nvSpPr>
        <p:spPr>
          <a:xfrm>
            <a:off x="1441440" y="291960"/>
            <a:ext cx="3877200" cy="124992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17" name="PlaceHolder 5"/>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CustomShape 1"/>
          <p:cNvSpPr/>
          <p:nvPr/>
        </p:nvSpPr>
        <p:spPr>
          <a:xfrm>
            <a:off x="4644000" y="3676680"/>
            <a:ext cx="360" cy="147924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53" name="CustomShape 2"/>
          <p:cNvSpPr/>
          <p:nvPr/>
        </p:nvSpPr>
        <p:spPr>
          <a:xfrm>
            <a:off x="4288320" y="3393000"/>
            <a:ext cx="718920" cy="718920"/>
          </a:xfrm>
          <a:prstGeom prst="ellipse">
            <a:avLst/>
          </a:prstGeom>
          <a:solidFill>
            <a:srgbClr val="409b94"/>
          </a:solidFill>
          <a:ln>
            <a:noFill/>
          </a:ln>
        </p:spPr>
        <p:style>
          <a:lnRef idx="0"/>
          <a:fillRef idx="0"/>
          <a:effectRef idx="0"/>
          <a:fontRef idx="minor"/>
        </p:style>
      </p:sp>
      <p:sp>
        <p:nvSpPr>
          <p:cNvPr id="154" name="PlaceHolder 3"/>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55" name="PlaceHolder 4"/>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CustomShape 1"/>
          <p:cNvSpPr/>
          <p:nvPr/>
        </p:nvSpPr>
        <p:spPr>
          <a:xfrm>
            <a:off x="-6120" y="4513680"/>
            <a:ext cx="916092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91" name="CustomShape 2"/>
          <p:cNvSpPr/>
          <p:nvPr/>
        </p:nvSpPr>
        <p:spPr>
          <a:xfrm>
            <a:off x="4293720" y="4235400"/>
            <a:ext cx="718920" cy="718920"/>
          </a:xfrm>
          <a:prstGeom prst="ellipse">
            <a:avLst/>
          </a:prstGeom>
          <a:solidFill>
            <a:srgbClr val="409b94"/>
          </a:solidFill>
          <a:ln>
            <a:noFill/>
          </a:ln>
        </p:spPr>
        <p:style>
          <a:lnRef idx="0"/>
          <a:fillRef idx="0"/>
          <a:effectRef idx="0"/>
          <a:fontRef idx="minor"/>
        </p:style>
      </p:sp>
      <p:sp>
        <p:nvSpPr>
          <p:cNvPr id="192" name="PlaceHolder 3"/>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93" name="PlaceHolder 4"/>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8" name="CustomShape 1"/>
          <p:cNvSpPr/>
          <p:nvPr/>
        </p:nvSpPr>
        <p:spPr>
          <a:xfrm>
            <a:off x="0" y="934200"/>
            <a:ext cx="137484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229" name="CustomShape 2"/>
          <p:cNvSpPr/>
          <p:nvPr/>
        </p:nvSpPr>
        <p:spPr>
          <a:xfrm>
            <a:off x="1014840" y="606600"/>
            <a:ext cx="718920" cy="718920"/>
          </a:xfrm>
          <a:prstGeom prst="ellipse">
            <a:avLst/>
          </a:prstGeom>
          <a:solidFill>
            <a:srgbClr val="409b94"/>
          </a:solidFill>
          <a:ln>
            <a:noFill/>
          </a:ln>
        </p:spPr>
        <p:style>
          <a:lnRef idx="0"/>
          <a:fillRef idx="0"/>
          <a:effectRef idx="0"/>
          <a:fontRef idx="minor"/>
        </p:style>
      </p:sp>
      <p:sp>
        <p:nvSpPr>
          <p:cNvPr id="230" name="CustomShape 3"/>
          <p:cNvSpPr/>
          <p:nvPr/>
        </p:nvSpPr>
        <p:spPr>
          <a:xfrm>
            <a:off x="5265720" y="882720"/>
            <a:ext cx="387720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231" name="PlaceHolder 4"/>
          <p:cNvSpPr>
            <a:spLocks noGrp="1"/>
          </p:cNvSpPr>
          <p:nvPr>
            <p:ph type="title"/>
          </p:nvPr>
        </p:nvSpPr>
        <p:spPr>
          <a:xfrm>
            <a:off x="1441440" y="291960"/>
            <a:ext cx="3877200" cy="124992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2" name="PlaceHolder 5"/>
          <p:cNvSpPr>
            <a:spLocks noGrp="1"/>
          </p:cNvSpPr>
          <p:nvPr>
            <p:ph type="body"/>
          </p:nvPr>
        </p:nvSpPr>
        <p:spPr>
          <a:xfrm>
            <a:off x="1381320" y="1618560"/>
            <a:ext cx="814680" cy="322992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Fifth Outline Level</a:t>
            </a:r>
            <a:endParaRPr b="0" lang="en-U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Sixth Outline Level</a:t>
            </a:r>
            <a:endParaRPr b="0" lang="en-U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Seventh Outline Level</a:t>
            </a:r>
            <a:endParaRPr b="0" lang="en-US" sz="1800" spc="-1" strike="noStrike">
              <a:solidFill>
                <a:srgbClr val="000000"/>
              </a:solidFill>
              <a:uFill>
                <a:solidFill>
                  <a:srgbClr val="ffffff"/>
                </a:solidFill>
              </a:uFill>
              <a:latin typeface="Arial"/>
            </a:endParaRPr>
          </a:p>
        </p:txBody>
      </p:sp>
      <p:sp>
        <p:nvSpPr>
          <p:cNvPr id="233" name="PlaceHolder 6"/>
          <p:cNvSpPr>
            <a:spLocks noGrp="1"/>
          </p:cNvSpPr>
          <p:nvPr>
            <p:ph type="body"/>
          </p:nvPr>
        </p:nvSpPr>
        <p:spPr>
          <a:xfrm>
            <a:off x="2237400" y="1618560"/>
            <a:ext cx="814680" cy="322992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Fifth Outline Level</a:t>
            </a:r>
            <a:endParaRPr b="0" lang="en-U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Sixth Outline Level</a:t>
            </a:r>
            <a:endParaRPr b="0" lang="en-U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Seventh Outline Level</a:t>
            </a:r>
            <a:endParaRPr b="0" lang="en-US" sz="18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image" Target="../media/image65.png"/><Relationship Id="rId3" Type="http://schemas.openxmlformats.org/officeDocument/2006/relationships/image" Target="../media/image66.jpeg"/><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67.png"/><Relationship Id="rId2" Type="http://schemas.openxmlformats.org/officeDocument/2006/relationships/image" Target="../media/image68.png"/><Relationship Id="rId3" Type="http://schemas.openxmlformats.org/officeDocument/2006/relationships/image" Target="../media/image69.png"/><Relationship Id="rId4"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70.png"/><Relationship Id="rId2" Type="http://schemas.openxmlformats.org/officeDocument/2006/relationships/image" Target="../media/image71.png"/><Relationship Id="rId3" Type="http://schemas.openxmlformats.org/officeDocument/2006/relationships/image" Target="../media/image72.png"/><Relationship Id="rId4"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png"/><Relationship Id="rId3" Type="http://schemas.openxmlformats.org/officeDocument/2006/relationships/image" Target="../media/image75.png"/><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76.png"/><Relationship Id="rId2" Type="http://schemas.openxmlformats.org/officeDocument/2006/relationships/image" Target="../media/image77.png"/><Relationship Id="rId3" Type="http://schemas.openxmlformats.org/officeDocument/2006/relationships/image" Target="../media/image78.png"/><Relationship Id="rId4"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79.png"/><Relationship Id="rId2" Type="http://schemas.openxmlformats.org/officeDocument/2006/relationships/image" Target="../media/image80.png"/><Relationship Id="rId3" Type="http://schemas.openxmlformats.org/officeDocument/2006/relationships/image" Target="../media/image81.png"/><Relationship Id="rId4"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82.png"/><Relationship Id="rId2" Type="http://schemas.openxmlformats.org/officeDocument/2006/relationships/image" Target="../media/image83.png"/><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86.png"/><Relationship Id="rId2" Type="http://schemas.openxmlformats.org/officeDocument/2006/relationships/image" Target="../media/image87.png"/><Relationship Id="rId3" Type="http://schemas.openxmlformats.org/officeDocument/2006/relationships/image" Target="../media/image88.png"/><Relationship Id="rId4"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89.png"/><Relationship Id="rId2" Type="http://schemas.openxmlformats.org/officeDocument/2006/relationships/image" Target="../media/image90.png"/><Relationship Id="rId3" Type="http://schemas.openxmlformats.org/officeDocument/2006/relationships/image" Target="../media/image91.png"/><Relationship Id="rId4"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92.png"/><Relationship Id="rId2" Type="http://schemas.openxmlformats.org/officeDocument/2006/relationships/image" Target="../media/image93.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94.png"/><Relationship Id="rId2" Type="http://schemas.openxmlformats.org/officeDocument/2006/relationships/image" Target="../media/image95.png"/><Relationship Id="rId3" Type="http://schemas.openxmlformats.org/officeDocument/2006/relationships/slideLayout" Target="../slideLayouts/slideLayout41.xml"/>
</Relationships>
</file>

<file path=ppt/slides/_rels/slide21.xml.rels><?xml version="1.0" encoding="UTF-8"?>
<Relationships xmlns="http://schemas.openxmlformats.org/package/2006/relationships"><Relationship Id="rId1" Type="http://schemas.openxmlformats.org/officeDocument/2006/relationships/image" Target="../media/image96.jpeg"/><Relationship Id="rId2" Type="http://schemas.openxmlformats.org/officeDocument/2006/relationships/image" Target="../media/image97.png"/><Relationship Id="rId3" Type="http://schemas.openxmlformats.org/officeDocument/2006/relationships/slideLayout" Target="../slideLayouts/slideLayout49.xml"/>
</Relationships>
</file>

<file path=ppt/slides/_rels/slide22.xml.rels><?xml version="1.0" encoding="UTF-8"?>
<Relationships xmlns="http://schemas.openxmlformats.org/package/2006/relationships"><Relationship Id="rId1" Type="http://schemas.openxmlformats.org/officeDocument/2006/relationships/image" Target="../media/image98.png"/><Relationship Id="rId2" Type="http://schemas.openxmlformats.org/officeDocument/2006/relationships/slideLayout" Target="../slideLayouts/slideLayout61.xml"/>
</Relationships>
</file>

<file path=ppt/slides/_rels/slide23.xml.rels><?xml version="1.0" encoding="UTF-8"?>
<Relationships xmlns="http://schemas.openxmlformats.org/package/2006/relationships"><Relationship Id="rId1" Type="http://schemas.openxmlformats.org/officeDocument/2006/relationships/hyperlink" Target="https://ondemand.manageengine.com/service-desk/signup.html" TargetMode="External"/><Relationship Id="rId2" Type="http://schemas.openxmlformats.org/officeDocument/2006/relationships/image" Target="../media/image99.png"/><Relationship Id="rId3" Type="http://schemas.openxmlformats.org/officeDocument/2006/relationships/image" Target="../media/image100.png"/><Relationship Id="rId4" Type="http://schemas.openxmlformats.org/officeDocument/2006/relationships/slideLayout" Target="../slideLayouts/slideLayout76.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83.xml"/>
</Relationships>
</file>

<file path=ppt/slides/_rels/slide25.xml.rels><?xml version="1.0" encoding="UTF-8"?>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84.xml"/>
</Relationships>
</file>

<file path=ppt/slides/_rels/slide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slideLayout" Target="../slideLayouts/slideLayout41.xml"/>
</Relationships>
</file>

<file path=ppt/slides/_rels/slide5.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slideLayout" Target="../slideLayouts/slideLayout41.xml"/>
</Relationships>
</file>

<file path=ppt/slides/_rels/slide6.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slideLayout" Target="../slideLayouts/slideLayout41.xml"/>
</Relationships>
</file>

<file path=ppt/slides/_rels/slide7.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slideLayout" Target="../slideLayouts/slideLayout41.xml"/>
</Relationships>
</file>

<file path=ppt/slides/_rels/slide8.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 Id="rId3"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5795640" y="537840"/>
            <a:ext cx="538920" cy="53892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9" name="CustomShape 2"/>
          <p:cNvSpPr/>
          <p:nvPr/>
        </p:nvSpPr>
        <p:spPr>
          <a:xfrm>
            <a:off x="6948360" y="1055520"/>
            <a:ext cx="538920" cy="53892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0" name="CustomShape 3"/>
          <p:cNvSpPr/>
          <p:nvPr/>
        </p:nvSpPr>
        <p:spPr>
          <a:xfrm>
            <a:off x="4688640" y="1055160"/>
            <a:ext cx="538920" cy="538920"/>
          </a:xfrm>
          <a:prstGeom prst="ellipse">
            <a:avLst/>
          </a:prstGeom>
          <a:solidFill>
            <a:srgbClr val="8fdec4">
              <a:alpha val="21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1" name="CustomShape 4"/>
          <p:cNvSpPr/>
          <p:nvPr/>
        </p:nvSpPr>
        <p:spPr>
          <a:xfrm>
            <a:off x="7214040" y="1881720"/>
            <a:ext cx="538920" cy="53892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ffffff"/>
                </a:solidFill>
                <a:uFill>
                  <a:solidFill>
                    <a:srgbClr val="ffffff"/>
                  </a:solidFill>
                </a:uFill>
                <a:latin typeface="Arial"/>
                <a:ea typeface="Arial"/>
              </a:rPr>
              <a:t>      </a:t>
            </a:r>
            <a:endParaRPr b="0" lang="en-US" sz="1800" spc="-1" strike="noStrike">
              <a:solidFill>
                <a:srgbClr val="000000"/>
              </a:solidFill>
              <a:uFill>
                <a:solidFill>
                  <a:srgbClr val="ffffff"/>
                </a:solidFill>
              </a:uFill>
              <a:latin typeface="Arial"/>
            </a:endParaRPr>
          </a:p>
        </p:txBody>
      </p:sp>
      <p:sp>
        <p:nvSpPr>
          <p:cNvPr id="272" name="CustomShape 5"/>
          <p:cNvSpPr/>
          <p:nvPr/>
        </p:nvSpPr>
        <p:spPr>
          <a:xfrm>
            <a:off x="4384080" y="1937520"/>
            <a:ext cx="538920" cy="53892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3" name="CustomShape 6"/>
          <p:cNvSpPr/>
          <p:nvPr/>
        </p:nvSpPr>
        <p:spPr>
          <a:xfrm>
            <a:off x="4753080" y="2829960"/>
            <a:ext cx="538920" cy="53892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4" name="CustomShape 7"/>
          <p:cNvSpPr/>
          <p:nvPr/>
        </p:nvSpPr>
        <p:spPr>
          <a:xfrm>
            <a:off x="6873840" y="2791800"/>
            <a:ext cx="538920" cy="53892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5" name="CustomShape 8"/>
          <p:cNvSpPr/>
          <p:nvPr/>
        </p:nvSpPr>
        <p:spPr>
          <a:xfrm>
            <a:off x="5847120" y="3111480"/>
            <a:ext cx="538920" cy="53892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ffffff"/>
                </a:solidFill>
                <a:uFill>
                  <a:solidFill>
                    <a:srgbClr val="ffffff"/>
                  </a:solidFill>
                </a:uFill>
                <a:latin typeface="Arial"/>
                <a:ea typeface="Arial"/>
              </a:rPr>
              <a:t>                  </a:t>
            </a:r>
            <a:endParaRPr b="0" lang="en-US" sz="1800" spc="-1" strike="noStrike">
              <a:solidFill>
                <a:srgbClr val="000000"/>
              </a:solidFill>
              <a:uFill>
                <a:solidFill>
                  <a:srgbClr val="ffffff"/>
                </a:solidFill>
              </a:uFill>
              <a:latin typeface="Arial"/>
            </a:endParaRPr>
          </a:p>
        </p:txBody>
      </p:sp>
      <p:sp>
        <p:nvSpPr>
          <p:cNvPr id="276" name="CustomShape 9"/>
          <p:cNvSpPr/>
          <p:nvPr/>
        </p:nvSpPr>
        <p:spPr>
          <a:xfrm>
            <a:off x="-18720" y="0"/>
            <a:ext cx="3612600" cy="516168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277" name="Picture 4" descr=""/>
          <p:cNvPicPr/>
          <p:nvPr/>
        </p:nvPicPr>
        <p:blipFill>
          <a:blip r:embed="rId1"/>
          <a:srcRect l="-2574" t="0" r="-2574" b="0"/>
          <a:stretch/>
        </p:blipFill>
        <p:spPr>
          <a:xfrm>
            <a:off x="3108960" y="201240"/>
            <a:ext cx="5865840" cy="4986360"/>
          </a:xfrm>
          <a:prstGeom prst="rect">
            <a:avLst/>
          </a:prstGeom>
          <a:ln>
            <a:noFill/>
          </a:ln>
        </p:spPr>
      </p:pic>
      <p:sp>
        <p:nvSpPr>
          <p:cNvPr id="278" name="CustomShape 10"/>
          <p:cNvSpPr/>
          <p:nvPr/>
        </p:nvSpPr>
        <p:spPr>
          <a:xfrm>
            <a:off x="270360" y="1326240"/>
            <a:ext cx="2809800" cy="222192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2800" spc="-1" strike="noStrike">
                <a:solidFill>
                  <a:srgbClr val="0d0d0d"/>
                </a:solidFill>
                <a:uFill>
                  <a:solidFill>
                    <a:srgbClr val="ffffff"/>
                  </a:solidFill>
                </a:uFill>
                <a:latin typeface="Gill Sans SemiBold"/>
                <a:ea typeface="Arial"/>
              </a:rPr>
              <a:t>IT management, simplified.</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279" name="CustomShape 11"/>
          <p:cNvSpPr/>
          <p:nvPr/>
        </p:nvSpPr>
        <p:spPr>
          <a:xfrm>
            <a:off x="264600" y="3358080"/>
            <a:ext cx="2328120" cy="115452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uFill>
                  <a:solidFill>
                    <a:srgbClr val="ffffff"/>
                  </a:solidFill>
                </a:uFill>
                <a:latin typeface="Gill Sans Light"/>
                <a:ea typeface="Arial"/>
              </a:rPr>
              <a:t>Real-time IT management solutions for the new speed of business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280" name="Picture 17" descr=""/>
          <p:cNvPicPr/>
          <p:nvPr/>
        </p:nvPicPr>
        <p:blipFill>
          <a:blip r:embed="rId2"/>
          <a:srcRect l="0" t="0" r="0" b="13977"/>
          <a:stretch/>
        </p:blipFill>
        <p:spPr>
          <a:xfrm>
            <a:off x="5812560" y="576360"/>
            <a:ext cx="518040" cy="445320"/>
          </a:xfrm>
          <a:prstGeom prst="rect">
            <a:avLst/>
          </a:prstGeom>
          <a:ln>
            <a:noFill/>
          </a:ln>
        </p:spPr>
      </p:pic>
      <p:pic>
        <p:nvPicPr>
          <p:cNvPr id="281" name="Picture 18" descr=""/>
          <p:cNvPicPr/>
          <p:nvPr/>
        </p:nvPicPr>
        <p:blipFill>
          <a:blip r:embed="rId3"/>
          <a:srcRect l="0" t="0" r="0" b="13977"/>
          <a:stretch/>
        </p:blipFill>
        <p:spPr>
          <a:xfrm>
            <a:off x="6989760" y="1099800"/>
            <a:ext cx="485640" cy="417600"/>
          </a:xfrm>
          <a:prstGeom prst="rect">
            <a:avLst/>
          </a:prstGeom>
          <a:ln>
            <a:noFill/>
          </a:ln>
        </p:spPr>
      </p:pic>
      <p:pic>
        <p:nvPicPr>
          <p:cNvPr id="282" name="Picture 21" descr=""/>
          <p:cNvPicPr/>
          <p:nvPr/>
        </p:nvPicPr>
        <p:blipFill>
          <a:blip r:embed="rId4"/>
          <a:srcRect l="0" t="-9712" r="0" b="19440"/>
          <a:stretch/>
        </p:blipFill>
        <p:spPr>
          <a:xfrm>
            <a:off x="6930720" y="2872440"/>
            <a:ext cx="417960" cy="315720"/>
          </a:xfrm>
          <a:prstGeom prst="rect">
            <a:avLst/>
          </a:prstGeom>
          <a:ln>
            <a:noFill/>
          </a:ln>
        </p:spPr>
      </p:pic>
      <p:pic>
        <p:nvPicPr>
          <p:cNvPr id="283" name="Picture 22" descr=""/>
          <p:cNvPicPr/>
          <p:nvPr/>
        </p:nvPicPr>
        <p:blipFill>
          <a:blip r:embed="rId5"/>
          <a:srcRect l="0" t="0" r="0" b="27978"/>
          <a:stretch/>
        </p:blipFill>
        <p:spPr>
          <a:xfrm>
            <a:off x="5853240" y="3192120"/>
            <a:ext cx="506160" cy="364320"/>
          </a:xfrm>
          <a:prstGeom prst="rect">
            <a:avLst/>
          </a:prstGeom>
          <a:ln>
            <a:noFill/>
          </a:ln>
        </p:spPr>
      </p:pic>
      <p:pic>
        <p:nvPicPr>
          <p:cNvPr id="284" name="Picture 23" descr=""/>
          <p:cNvPicPr/>
          <p:nvPr/>
        </p:nvPicPr>
        <p:blipFill>
          <a:blip r:embed="rId6"/>
          <a:srcRect l="0" t="0" r="0" b="13977"/>
          <a:stretch/>
        </p:blipFill>
        <p:spPr>
          <a:xfrm>
            <a:off x="4798800" y="2912760"/>
            <a:ext cx="448920" cy="385920"/>
          </a:xfrm>
          <a:prstGeom prst="rect">
            <a:avLst/>
          </a:prstGeom>
          <a:ln>
            <a:noFill/>
          </a:ln>
        </p:spPr>
      </p:pic>
      <p:pic>
        <p:nvPicPr>
          <p:cNvPr id="285" name="Picture 24" descr=""/>
          <p:cNvPicPr/>
          <p:nvPr/>
        </p:nvPicPr>
        <p:blipFill>
          <a:blip r:embed="rId7"/>
          <a:srcRect l="0" t="0" r="0" b="13977"/>
          <a:stretch/>
        </p:blipFill>
        <p:spPr>
          <a:xfrm>
            <a:off x="4438440" y="2006280"/>
            <a:ext cx="438480" cy="376920"/>
          </a:xfrm>
          <a:prstGeom prst="rect">
            <a:avLst/>
          </a:prstGeom>
          <a:ln>
            <a:noFill/>
          </a:ln>
        </p:spPr>
      </p:pic>
      <p:sp>
        <p:nvSpPr>
          <p:cNvPr id="286" name="CustomShape 12"/>
          <p:cNvSpPr/>
          <p:nvPr/>
        </p:nvSpPr>
        <p:spPr>
          <a:xfrm>
            <a:off x="391680" y="3185640"/>
            <a:ext cx="1262520" cy="360"/>
          </a:xfrm>
          <a:custGeom>
            <a:avLst/>
            <a:gdLst/>
            <a:ahLst/>
            <a:rect l="l" t="t" r="r" b="b"/>
            <a:pathLst>
              <a:path w="21600" h="21600">
                <a:moveTo>
                  <a:pt x="0" y="0"/>
                </a:moveTo>
                <a:lnTo>
                  <a:pt x="21600" y="21600"/>
                </a:lnTo>
              </a:path>
            </a:pathLst>
          </a:custGeom>
          <a:noFill/>
          <a:ln w="9360">
            <a:solidFill>
              <a:schemeClr val="tx1">
                <a:lumMod val="95000"/>
                <a:lumOff val="5000"/>
              </a:schemeClr>
            </a:solidFill>
            <a:round/>
          </a:ln>
        </p:spPr>
        <p:style>
          <a:lnRef idx="0"/>
          <a:fillRef idx="0"/>
          <a:effectRef idx="0"/>
          <a:fontRef idx="minor"/>
        </p:style>
      </p:sp>
      <p:pic>
        <p:nvPicPr>
          <p:cNvPr id="287" name="Picture 28" descr=""/>
          <p:cNvPicPr/>
          <p:nvPr/>
        </p:nvPicPr>
        <p:blipFill>
          <a:blip r:embed="rId8"/>
          <a:srcRect l="0" t="0" r="0" b="13977"/>
          <a:stretch/>
        </p:blipFill>
        <p:spPr>
          <a:xfrm>
            <a:off x="4660200" y="1068120"/>
            <a:ext cx="567360" cy="525600"/>
          </a:xfrm>
          <a:prstGeom prst="rect">
            <a:avLst/>
          </a:prstGeom>
          <a:ln>
            <a:noFill/>
          </a:ln>
        </p:spPr>
      </p:pic>
      <p:pic>
        <p:nvPicPr>
          <p:cNvPr id="288" name="Picture 41" descr=""/>
          <p:cNvPicPr/>
          <p:nvPr/>
        </p:nvPicPr>
        <p:blipFill>
          <a:blip r:embed="rId9"/>
          <a:srcRect l="0" t="0" r="0" b="13977"/>
          <a:stretch/>
        </p:blipFill>
        <p:spPr>
          <a:xfrm>
            <a:off x="7323480" y="1967760"/>
            <a:ext cx="397800" cy="342000"/>
          </a:xfrm>
          <a:prstGeom prst="rect">
            <a:avLst/>
          </a:prstGeom>
          <a:ln>
            <a:noFill/>
          </a:ln>
        </p:spPr>
      </p:pic>
      <p:pic>
        <p:nvPicPr>
          <p:cNvPr id="289" name="" descr=""/>
          <p:cNvPicPr/>
          <p:nvPr/>
        </p:nvPicPr>
        <p:blipFill>
          <a:blip r:embed="rId10"/>
          <a:stretch/>
        </p:blipFill>
        <p:spPr>
          <a:xfrm>
            <a:off x="5259960" y="1888920"/>
            <a:ext cx="1751760" cy="46620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CustomShape 1"/>
          <p:cNvSpPr/>
          <p:nvPr/>
        </p:nvSpPr>
        <p:spPr>
          <a:xfrm>
            <a:off x="0" y="-7920"/>
            <a:ext cx="2613600" cy="516096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40" name="Picture 6" descr=""/>
          <p:cNvPicPr/>
          <p:nvPr/>
        </p:nvPicPr>
        <p:blipFill>
          <a:blip r:embed="rId1"/>
          <a:stretch/>
        </p:blipFill>
        <p:spPr>
          <a:xfrm>
            <a:off x="1273680" y="178920"/>
            <a:ext cx="884160" cy="884160"/>
          </a:xfrm>
          <a:prstGeom prst="rect">
            <a:avLst/>
          </a:prstGeom>
          <a:ln>
            <a:noFill/>
          </a:ln>
        </p:spPr>
      </p:pic>
      <p:sp>
        <p:nvSpPr>
          <p:cNvPr id="441" name="CustomShape 2"/>
          <p:cNvSpPr/>
          <p:nvPr/>
        </p:nvSpPr>
        <p:spPr>
          <a:xfrm>
            <a:off x="2679840" y="303480"/>
            <a:ext cx="6404760" cy="48528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NOTIFIYING IT TECHNICIANS ON TICKET CREATION</a:t>
            </a: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Gill Sans Light"/>
                <a:ea typeface="Arial"/>
              </a:rPr>
              <a:t>FEATURE:: PUSH NOTIFICATIONS</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Catrin receives push notifications on her mobile whenever an EzeeBIll ticket is created and assigned to her. </a:t>
            </a:r>
            <a:endParaRPr b="0" lang="en-US" sz="1800" spc="-1" strike="noStrike">
              <a:solidFill>
                <a:srgbClr val="000000"/>
              </a:solidFill>
              <a:uFill>
                <a:solidFill>
                  <a:srgbClr val="ffffff"/>
                </a:solidFill>
              </a:uFill>
              <a:latin typeface="Arial"/>
            </a:endParaRPr>
          </a:p>
        </p:txBody>
      </p:sp>
      <p:pic>
        <p:nvPicPr>
          <p:cNvPr id="442" name="Picture 16" descr=""/>
          <p:cNvPicPr/>
          <p:nvPr/>
        </p:nvPicPr>
        <p:blipFill>
          <a:blip r:embed="rId2"/>
          <a:stretch/>
        </p:blipFill>
        <p:spPr>
          <a:xfrm>
            <a:off x="1155240" y="1191240"/>
            <a:ext cx="7997040" cy="3962520"/>
          </a:xfrm>
          <a:prstGeom prst="rect">
            <a:avLst/>
          </a:prstGeom>
          <a:ln>
            <a:noFill/>
          </a:ln>
        </p:spPr>
      </p:pic>
      <p:sp>
        <p:nvSpPr>
          <p:cNvPr id="443" name="CustomShape 3"/>
          <p:cNvSpPr/>
          <p:nvPr/>
        </p:nvSpPr>
        <p:spPr>
          <a:xfrm>
            <a:off x="1126800" y="4792680"/>
            <a:ext cx="7351200" cy="349920"/>
          </a:xfrm>
          <a:prstGeom prst="frame">
            <a:avLst>
              <a:gd name="adj1" fmla="val 10487"/>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44" name="Picture 7" descr=""/>
          <p:cNvPicPr/>
          <p:nvPr/>
        </p:nvPicPr>
        <p:blipFill>
          <a:blip r:embed="rId3"/>
          <a:srcRect l="0" t="4" r="0" b="14468"/>
          <a:stretch/>
        </p:blipFill>
        <p:spPr>
          <a:xfrm>
            <a:off x="3321720" y="1028880"/>
            <a:ext cx="2601000" cy="3958920"/>
          </a:xfrm>
          <a:prstGeom prst="rect">
            <a:avLst/>
          </a:prstGeom>
          <a:ln>
            <a:noFill/>
          </a:ln>
          <a:effectLst>
            <a:outerShdw algn="tl" blurRad="50800" dir="2700000" dist="38100" rotWithShape="0" sx="105000" sy="105000">
              <a:srgbClr val="000000">
                <a:alpha val="43000"/>
              </a:srgbClr>
            </a:outerShdw>
          </a:effectLst>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CustomShape 1"/>
          <p:cNvSpPr/>
          <p:nvPr/>
        </p:nvSpPr>
        <p:spPr>
          <a:xfrm>
            <a:off x="0" y="1440"/>
            <a:ext cx="2538720" cy="516096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46" name="Picture 2" descr=""/>
          <p:cNvPicPr/>
          <p:nvPr/>
        </p:nvPicPr>
        <p:blipFill>
          <a:blip r:embed="rId1"/>
          <a:stretch/>
        </p:blipFill>
        <p:spPr>
          <a:xfrm>
            <a:off x="961920" y="1109160"/>
            <a:ext cx="8199720" cy="4053240"/>
          </a:xfrm>
          <a:prstGeom prst="rect">
            <a:avLst/>
          </a:prstGeom>
          <a:ln>
            <a:noFill/>
          </a:ln>
        </p:spPr>
      </p:pic>
      <p:pic>
        <p:nvPicPr>
          <p:cNvPr id="447" name="Picture 6" descr=""/>
          <p:cNvPicPr/>
          <p:nvPr/>
        </p:nvPicPr>
        <p:blipFill>
          <a:blip r:embed="rId2"/>
          <a:stretch/>
        </p:blipFill>
        <p:spPr>
          <a:xfrm>
            <a:off x="1254960" y="85320"/>
            <a:ext cx="884160" cy="884160"/>
          </a:xfrm>
          <a:prstGeom prst="rect">
            <a:avLst/>
          </a:prstGeom>
          <a:ln>
            <a:noFill/>
          </a:ln>
        </p:spPr>
      </p:pic>
      <p:sp>
        <p:nvSpPr>
          <p:cNvPr id="448" name="CustomShape 2"/>
          <p:cNvSpPr/>
          <p:nvPr/>
        </p:nvSpPr>
        <p:spPr>
          <a:xfrm>
            <a:off x="2784240" y="1728360"/>
            <a:ext cx="728640" cy="247320"/>
          </a:xfrm>
          <a:prstGeom prst="frame">
            <a:avLst>
              <a:gd name="adj1" fmla="val 8225"/>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49" name="CustomShape 3"/>
          <p:cNvSpPr/>
          <p:nvPr/>
        </p:nvSpPr>
        <p:spPr>
          <a:xfrm>
            <a:off x="6704640" y="1728360"/>
            <a:ext cx="885960" cy="247320"/>
          </a:xfrm>
          <a:prstGeom prst="frame">
            <a:avLst>
              <a:gd name="adj1" fmla="val 6874"/>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0" name="CustomShape 4"/>
          <p:cNvSpPr/>
          <p:nvPr/>
        </p:nvSpPr>
        <p:spPr>
          <a:xfrm>
            <a:off x="2539800" y="-6120"/>
            <a:ext cx="6488640" cy="941400"/>
          </a:xfrm>
          <a:prstGeom prst="rect">
            <a:avLst/>
          </a:prstGeom>
          <a:noFill/>
          <a:ln>
            <a:noFill/>
          </a:ln>
        </p:spPr>
        <p:style>
          <a:lnRef idx="0"/>
          <a:fillRef idx="0"/>
          <a:effectRef idx="0"/>
          <a:fontRef idx="minor"/>
        </p:style>
        <p:txBody>
          <a:bodyPr lIns="90000" rIns="90000" tIns="45000" bIns="45000"/>
          <a:p>
            <a:endParaRPr b="0" lang="en-US" sz="1800" spc="-1" strike="noStrike">
              <a:solidFill>
                <a:srgbClr val="000000"/>
              </a:solidFill>
              <a:uFill>
                <a:solidFill>
                  <a:srgbClr val="ffffff"/>
                </a:solidFill>
              </a:uFill>
              <a:latin typeface="Arial"/>
            </a:endParaRPr>
          </a:p>
          <a:p>
            <a:r>
              <a:rPr b="0" lang="en-US" sz="800" spc="-1" strike="noStrike">
                <a:solidFill>
                  <a:srgbClr val="000000"/>
                </a:solidFill>
                <a:uFill>
                  <a:solidFill>
                    <a:srgbClr val="ffffff"/>
                  </a:solidFill>
                </a:uFill>
                <a:latin typeface="Gill Sans Light"/>
                <a:ea typeface="Arial"/>
              </a:rPr>
              <a:t>CHECKING TECHNICIAN AVAILABILITY BEFORE ASSIGNING TICKETS</a:t>
            </a: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Gill Sans Light"/>
                <a:ea typeface="Arial"/>
              </a:rPr>
              <a:t>FEATURE: SCHEDULER – LOGGED IN TECHNICIANS/TECH AVAILABILITY CHART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Once Catrin is notified of incoming tickets, she needs to assemble a team. Catrin uses the scheduler in ServiceDesk Plus to check the list of logged in technicians. She is in particular looking for Scott, but he’s not available on that particular day.</a:t>
            </a:r>
            <a:endParaRPr b="0" lang="en-US" sz="1800" spc="-1" strike="noStrike">
              <a:solidFill>
                <a:srgbClr val="000000"/>
              </a:solidFill>
              <a:uFill>
                <a:solidFill>
                  <a:srgbClr val="ffffff"/>
                </a:solidFill>
              </a:uFill>
              <a:latin typeface="Arial"/>
            </a:endParaRPr>
          </a:p>
        </p:txBody>
      </p:sp>
      <p:pic>
        <p:nvPicPr>
          <p:cNvPr id="451" name="Picture 4" descr=""/>
          <p:cNvPicPr/>
          <p:nvPr/>
        </p:nvPicPr>
        <p:blipFill>
          <a:blip r:embed="rId3"/>
          <a:srcRect l="0" t="0" r="0" b="11024"/>
          <a:stretch/>
        </p:blipFill>
        <p:spPr>
          <a:xfrm>
            <a:off x="3439080" y="2075400"/>
            <a:ext cx="4356360" cy="2518920"/>
          </a:xfrm>
          <a:prstGeom prst="rect">
            <a:avLst/>
          </a:prstGeom>
          <a:ln>
            <a:noFill/>
          </a:ln>
          <a:effectLst>
            <a:outerShdw algn="tl" blurRad="50800" dir="2700000" dist="38100" rotWithShape="0" sx="105000" sy="105000">
              <a:srgbClr val="000000">
                <a:alpha val="43000"/>
              </a:srgbClr>
            </a:outerShdw>
          </a:effectLst>
        </p:spPr>
      </p:pic>
      <p:sp>
        <p:nvSpPr>
          <p:cNvPr id="452" name="CustomShape 5"/>
          <p:cNvSpPr/>
          <p:nvPr/>
        </p:nvSpPr>
        <p:spPr>
          <a:xfrm>
            <a:off x="2023920" y="2306880"/>
            <a:ext cx="1242360" cy="666000"/>
          </a:xfrm>
          <a:prstGeom prst="wedgeRectCallout">
            <a:avLst>
              <a:gd name="adj1" fmla="val 69300"/>
              <a:gd name="adj2" fmla="val 35433"/>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Catrin views the logged in technicians and finds Scott missing</a:t>
            </a:r>
            <a:endParaRPr b="0" lang="en-US" sz="1800" spc="-1" strike="noStrike">
              <a:solidFill>
                <a:srgbClr val="000000"/>
              </a:solidFill>
              <a:uFill>
                <a:solidFill>
                  <a:srgbClr val="ffffff"/>
                </a:solidFill>
              </a:uFill>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CustomShape 1"/>
          <p:cNvSpPr/>
          <p:nvPr/>
        </p:nvSpPr>
        <p:spPr>
          <a:xfrm>
            <a:off x="0" y="1440"/>
            <a:ext cx="2538720" cy="516096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54" name="Picture 2" descr=""/>
          <p:cNvPicPr/>
          <p:nvPr/>
        </p:nvPicPr>
        <p:blipFill>
          <a:blip r:embed="rId1"/>
          <a:stretch/>
        </p:blipFill>
        <p:spPr>
          <a:xfrm>
            <a:off x="961920" y="1109160"/>
            <a:ext cx="8199720" cy="4053240"/>
          </a:xfrm>
          <a:prstGeom prst="rect">
            <a:avLst/>
          </a:prstGeom>
          <a:ln>
            <a:noFill/>
          </a:ln>
        </p:spPr>
      </p:pic>
      <p:pic>
        <p:nvPicPr>
          <p:cNvPr id="455" name="Picture 7" descr=""/>
          <p:cNvPicPr/>
          <p:nvPr/>
        </p:nvPicPr>
        <p:blipFill>
          <a:blip r:embed="rId2"/>
          <a:stretch/>
        </p:blipFill>
        <p:spPr>
          <a:xfrm>
            <a:off x="2719080" y="2241360"/>
            <a:ext cx="5889240" cy="1693440"/>
          </a:xfrm>
          <a:prstGeom prst="rect">
            <a:avLst/>
          </a:prstGeom>
          <a:ln>
            <a:noFill/>
          </a:ln>
          <a:effectLst>
            <a:outerShdw algn="tl" blurRad="50800" dir="2700000" dist="38100" rotWithShape="0" sx="105000" sy="105000">
              <a:srgbClr val="000000">
                <a:alpha val="43000"/>
              </a:srgbClr>
            </a:outerShdw>
          </a:effectLst>
        </p:spPr>
      </p:pic>
      <p:pic>
        <p:nvPicPr>
          <p:cNvPr id="456" name="Picture 6" descr=""/>
          <p:cNvPicPr/>
          <p:nvPr/>
        </p:nvPicPr>
        <p:blipFill>
          <a:blip r:embed="rId3"/>
          <a:stretch/>
        </p:blipFill>
        <p:spPr>
          <a:xfrm>
            <a:off x="1254960" y="85320"/>
            <a:ext cx="884160" cy="884160"/>
          </a:xfrm>
          <a:prstGeom prst="rect">
            <a:avLst/>
          </a:prstGeom>
          <a:ln>
            <a:noFill/>
          </a:ln>
        </p:spPr>
      </p:pic>
      <p:sp>
        <p:nvSpPr>
          <p:cNvPr id="457" name="CustomShape 2"/>
          <p:cNvSpPr/>
          <p:nvPr/>
        </p:nvSpPr>
        <p:spPr>
          <a:xfrm>
            <a:off x="2784240" y="1728360"/>
            <a:ext cx="728640" cy="247320"/>
          </a:xfrm>
          <a:prstGeom prst="frame">
            <a:avLst>
              <a:gd name="adj1" fmla="val 8225"/>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8" name="CustomShape 3"/>
          <p:cNvSpPr/>
          <p:nvPr/>
        </p:nvSpPr>
        <p:spPr>
          <a:xfrm>
            <a:off x="7451640" y="1719720"/>
            <a:ext cx="885960" cy="247320"/>
          </a:xfrm>
          <a:prstGeom prst="frame">
            <a:avLst>
              <a:gd name="adj1" fmla="val 6874"/>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9" name="CustomShape 4"/>
          <p:cNvSpPr/>
          <p:nvPr/>
        </p:nvSpPr>
        <p:spPr>
          <a:xfrm>
            <a:off x="2605320" y="171360"/>
            <a:ext cx="6367320" cy="637560"/>
          </a:xfrm>
          <a:prstGeom prst="rect">
            <a:avLst/>
          </a:prstGeom>
          <a:noFill/>
          <a:ln>
            <a:noFill/>
          </a:ln>
        </p:spPr>
        <p:style>
          <a:lnRef idx="0"/>
          <a:fillRef idx="0"/>
          <a:effectRef idx="0"/>
          <a:fontRef idx="minor"/>
        </p:style>
        <p:txBody>
          <a:bodyPr lIns="90000" rIns="90000" tIns="45000" bIns="45000"/>
          <a:p>
            <a:r>
              <a:rPr b="0" lang="en-US" sz="800" spc="-1" strike="noStrike">
                <a:solidFill>
                  <a:srgbClr val="000000"/>
                </a:solidFill>
                <a:uFill>
                  <a:solidFill>
                    <a:srgbClr val="ffffff"/>
                  </a:solidFill>
                </a:uFill>
                <a:latin typeface="Gill Sans Light"/>
                <a:ea typeface="Arial"/>
              </a:rPr>
              <a:t>CHECKING FOR BACKUP TECHNICIANS BEFORE ASSIGNING TICKETS</a:t>
            </a: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Gill Sans Light"/>
                <a:ea typeface="Arial"/>
              </a:rPr>
              <a:t>FEATURE: SCHEDULER – BACKUP TECHNICIAN CHART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Catrin uses the backup technician view and figures out that Jason is the backup technician for Scott. Catrin forms an incident investigation team that includes Jason and Adam.</a:t>
            </a:r>
            <a:endParaRPr b="0" lang="en-US" sz="1800" spc="-1" strike="noStrike">
              <a:solidFill>
                <a:srgbClr val="000000"/>
              </a:solidFill>
              <a:uFill>
                <a:solidFill>
                  <a:srgbClr val="ffffff"/>
                </a:solidFill>
              </a:uFill>
              <a:latin typeface="Arial"/>
            </a:endParaRPr>
          </a:p>
        </p:txBody>
      </p:sp>
      <p:sp>
        <p:nvSpPr>
          <p:cNvPr id="460" name="CustomShape 5"/>
          <p:cNvSpPr/>
          <p:nvPr/>
        </p:nvSpPr>
        <p:spPr>
          <a:xfrm>
            <a:off x="1252800" y="2185200"/>
            <a:ext cx="1242360" cy="876960"/>
          </a:xfrm>
          <a:prstGeom prst="wedgeRectCallout">
            <a:avLst>
              <a:gd name="adj1" fmla="val 69300"/>
              <a:gd name="adj2" fmla="val 35433"/>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Catrin figures out the backup technicians is Scott and assigns the task to him.</a:t>
            </a:r>
            <a:endParaRPr b="0" lang="en-US" sz="1800" spc="-1" strike="noStrike">
              <a:solidFill>
                <a:srgbClr val="000000"/>
              </a:solidFill>
              <a:uFill>
                <a:solidFill>
                  <a:srgbClr val="ffffff"/>
                </a:solidFill>
              </a:uFill>
              <a:latin typeface="Arial"/>
            </a:endParaRPr>
          </a:p>
        </p:txBody>
      </p:sp>
      <p:sp>
        <p:nvSpPr>
          <p:cNvPr id="461" name="CustomShape 6"/>
          <p:cNvSpPr/>
          <p:nvPr/>
        </p:nvSpPr>
        <p:spPr>
          <a:xfrm>
            <a:off x="6231240" y="3328920"/>
            <a:ext cx="1153800" cy="536040"/>
          </a:xfrm>
          <a:prstGeom prst="frame">
            <a:avLst>
              <a:gd name="adj1" fmla="val 6874"/>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CustomShape 1"/>
          <p:cNvSpPr/>
          <p:nvPr/>
        </p:nvSpPr>
        <p:spPr>
          <a:xfrm>
            <a:off x="0" y="0"/>
            <a:ext cx="2538720" cy="515160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63" name="Picture 21" descr=""/>
          <p:cNvPicPr/>
          <p:nvPr/>
        </p:nvPicPr>
        <p:blipFill>
          <a:blip r:embed="rId1"/>
          <a:stretch/>
        </p:blipFill>
        <p:spPr>
          <a:xfrm>
            <a:off x="778320" y="1186200"/>
            <a:ext cx="8373960" cy="3960720"/>
          </a:xfrm>
          <a:prstGeom prst="rect">
            <a:avLst/>
          </a:prstGeom>
          <a:ln>
            <a:noFill/>
          </a:ln>
        </p:spPr>
      </p:pic>
      <p:sp>
        <p:nvSpPr>
          <p:cNvPr id="464" name="CustomShape 2"/>
          <p:cNvSpPr/>
          <p:nvPr/>
        </p:nvSpPr>
        <p:spPr>
          <a:xfrm>
            <a:off x="2670120" y="283320"/>
            <a:ext cx="6321240" cy="48528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MARKING LEAVE OF ABSENCE </a:t>
            </a: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Gill Sans Light"/>
                <a:ea typeface="Arial"/>
              </a:rPr>
              <a:t>FEATURE: SCHEDULER – MARKING UNAVAILABILITY</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Before the EzeeBill crash, Scott uses the scheduler to mark leave of absence.</a:t>
            </a:r>
            <a:endParaRPr b="0" lang="en-US" sz="1800" spc="-1" strike="noStrike">
              <a:solidFill>
                <a:srgbClr val="000000"/>
              </a:solidFill>
              <a:uFill>
                <a:solidFill>
                  <a:srgbClr val="ffffff"/>
                </a:solidFill>
              </a:uFill>
              <a:latin typeface="Arial"/>
            </a:endParaRPr>
          </a:p>
        </p:txBody>
      </p:sp>
      <p:pic>
        <p:nvPicPr>
          <p:cNvPr id="465" name="Picture 12" descr=""/>
          <p:cNvPicPr/>
          <p:nvPr/>
        </p:nvPicPr>
        <p:blipFill>
          <a:blip r:embed="rId2"/>
          <a:stretch/>
        </p:blipFill>
        <p:spPr>
          <a:xfrm>
            <a:off x="1396080" y="172440"/>
            <a:ext cx="884520" cy="884520"/>
          </a:xfrm>
          <a:prstGeom prst="rect">
            <a:avLst/>
          </a:prstGeom>
          <a:ln>
            <a:noFill/>
          </a:ln>
        </p:spPr>
      </p:pic>
      <p:pic>
        <p:nvPicPr>
          <p:cNvPr id="466" name="Picture 15" descr=""/>
          <p:cNvPicPr/>
          <p:nvPr/>
        </p:nvPicPr>
        <p:blipFill>
          <a:blip r:embed="rId3"/>
          <a:stretch/>
        </p:blipFill>
        <p:spPr>
          <a:xfrm>
            <a:off x="4668840" y="2592720"/>
            <a:ext cx="2615040" cy="2365200"/>
          </a:xfrm>
          <a:prstGeom prst="rect">
            <a:avLst/>
          </a:prstGeom>
          <a:ln>
            <a:noFill/>
          </a:ln>
          <a:effectLst>
            <a:outerShdw algn="tl" blurRad="50800" dir="900000" dist="38100" rotWithShape="0" sx="105000" sy="105000">
              <a:srgbClr val="000000">
                <a:alpha val="43000"/>
              </a:srgbClr>
            </a:outerShdw>
          </a:effectLst>
        </p:spPr>
      </p:pic>
      <p:sp>
        <p:nvSpPr>
          <p:cNvPr id="467" name="CustomShape 3"/>
          <p:cNvSpPr/>
          <p:nvPr/>
        </p:nvSpPr>
        <p:spPr>
          <a:xfrm>
            <a:off x="2539800" y="2652480"/>
            <a:ext cx="1260000" cy="514800"/>
          </a:xfrm>
          <a:prstGeom prst="wedgeRectCallout">
            <a:avLst>
              <a:gd name="adj1" fmla="val 68914"/>
              <a:gd name="adj2" fmla="val 49660"/>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Clicks on the icon to mark leave of absence.</a:t>
            </a:r>
            <a:endParaRPr b="0" lang="en-US" sz="1800" spc="-1" strike="noStrike">
              <a:solidFill>
                <a:srgbClr val="000000"/>
              </a:solidFill>
              <a:uFill>
                <a:solidFill>
                  <a:srgbClr val="ffffff"/>
                </a:solidFill>
              </a:uFill>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CustomShape 1"/>
          <p:cNvSpPr/>
          <p:nvPr/>
        </p:nvSpPr>
        <p:spPr>
          <a:xfrm>
            <a:off x="0" y="0"/>
            <a:ext cx="2538720" cy="515160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69" name="Picture 6" descr=""/>
          <p:cNvPicPr/>
          <p:nvPr/>
        </p:nvPicPr>
        <p:blipFill>
          <a:blip r:embed="rId1"/>
          <a:stretch/>
        </p:blipFill>
        <p:spPr>
          <a:xfrm>
            <a:off x="680400" y="1139400"/>
            <a:ext cx="8462520" cy="4003200"/>
          </a:xfrm>
          <a:prstGeom prst="rect">
            <a:avLst/>
          </a:prstGeom>
          <a:ln>
            <a:noFill/>
          </a:ln>
        </p:spPr>
      </p:pic>
      <p:pic>
        <p:nvPicPr>
          <p:cNvPr id="470" name="Picture 12" descr=""/>
          <p:cNvPicPr/>
          <p:nvPr/>
        </p:nvPicPr>
        <p:blipFill>
          <a:blip r:embed="rId2"/>
          <a:stretch/>
        </p:blipFill>
        <p:spPr>
          <a:xfrm>
            <a:off x="1396080" y="172440"/>
            <a:ext cx="884520" cy="884520"/>
          </a:xfrm>
          <a:prstGeom prst="rect">
            <a:avLst/>
          </a:prstGeom>
          <a:ln>
            <a:noFill/>
          </a:ln>
        </p:spPr>
      </p:pic>
      <p:sp>
        <p:nvSpPr>
          <p:cNvPr id="471" name="CustomShape 2"/>
          <p:cNvSpPr/>
          <p:nvPr/>
        </p:nvSpPr>
        <p:spPr>
          <a:xfrm>
            <a:off x="2281680" y="2424600"/>
            <a:ext cx="1260000" cy="514800"/>
          </a:xfrm>
          <a:prstGeom prst="wedgeRectCallout">
            <a:avLst>
              <a:gd name="adj1" fmla="val 43001"/>
              <a:gd name="adj2" fmla="val 76823"/>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Clicks on the link to configure the backup technician. </a:t>
            </a:r>
            <a:endParaRPr b="0" lang="en-US" sz="1800" spc="-1" strike="noStrike">
              <a:solidFill>
                <a:srgbClr val="000000"/>
              </a:solidFill>
              <a:uFill>
                <a:solidFill>
                  <a:srgbClr val="ffffff"/>
                </a:solidFill>
              </a:uFill>
              <a:latin typeface="Arial"/>
            </a:endParaRPr>
          </a:p>
        </p:txBody>
      </p:sp>
      <p:pic>
        <p:nvPicPr>
          <p:cNvPr id="472" name="Picture 3" descr=""/>
          <p:cNvPicPr/>
          <p:nvPr/>
        </p:nvPicPr>
        <p:blipFill>
          <a:blip r:embed="rId3"/>
          <a:srcRect l="0" t="0" r="10809" b="0"/>
          <a:stretch/>
        </p:blipFill>
        <p:spPr>
          <a:xfrm>
            <a:off x="4295520" y="2630880"/>
            <a:ext cx="4528080" cy="2063160"/>
          </a:xfrm>
          <a:prstGeom prst="rect">
            <a:avLst/>
          </a:prstGeom>
          <a:ln>
            <a:noFill/>
          </a:ln>
          <a:effectLst>
            <a:outerShdw algn="tl" blurRad="50800" dir="2700000" dist="38100" rotWithShape="0" sx="102000" sy="102000">
              <a:srgbClr val="000000">
                <a:alpha val="43000"/>
              </a:srgbClr>
            </a:outerShdw>
          </a:effectLst>
        </p:spPr>
      </p:pic>
      <p:sp>
        <p:nvSpPr>
          <p:cNvPr id="473" name="CustomShape 3"/>
          <p:cNvSpPr/>
          <p:nvPr/>
        </p:nvSpPr>
        <p:spPr>
          <a:xfrm>
            <a:off x="6321600" y="3540960"/>
            <a:ext cx="1483560" cy="247320"/>
          </a:xfrm>
          <a:prstGeom prst="frame">
            <a:avLst>
              <a:gd name="adj1" fmla="val 6874"/>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74" name="CustomShape 4"/>
          <p:cNvSpPr/>
          <p:nvPr/>
        </p:nvSpPr>
        <p:spPr>
          <a:xfrm>
            <a:off x="2847960" y="3399120"/>
            <a:ext cx="1260000" cy="514800"/>
          </a:xfrm>
          <a:prstGeom prst="wedgeRectCallout">
            <a:avLst>
              <a:gd name="adj1" fmla="val 69654"/>
              <a:gd name="adj2" fmla="val 29740"/>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3 things a technician can do when he/she is on leave.</a:t>
            </a:r>
            <a:endParaRPr b="0" lang="en-US" sz="1800" spc="-1" strike="noStrike">
              <a:solidFill>
                <a:srgbClr val="000000"/>
              </a:solidFill>
              <a:uFill>
                <a:solidFill>
                  <a:srgbClr val="ffffff"/>
                </a:solidFill>
              </a:uFill>
              <a:latin typeface="Arial"/>
            </a:endParaRPr>
          </a:p>
        </p:txBody>
      </p:sp>
      <p:sp>
        <p:nvSpPr>
          <p:cNvPr id="475" name="CustomShape 5"/>
          <p:cNvSpPr/>
          <p:nvPr/>
        </p:nvSpPr>
        <p:spPr>
          <a:xfrm>
            <a:off x="2735280" y="385920"/>
            <a:ext cx="6171840" cy="48528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CONFIGURING A BACKUP TECHNICIAN TO HANDLE INCIDENTS IN A TECHNCIAN’s ABSENCE</a:t>
            </a: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Gill Sans Light"/>
                <a:ea typeface="Arial"/>
              </a:rPr>
              <a:t>FEATURE: BACK UP TECHNICIAN</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Scott configures the backup technician as Jason to handle all tickets while he is away.  </a:t>
            </a:r>
            <a:endParaRPr b="0" lang="en-US" sz="1800" spc="-1" strike="noStrike">
              <a:solidFill>
                <a:srgbClr val="000000"/>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CustomShape 1"/>
          <p:cNvSpPr/>
          <p:nvPr/>
        </p:nvSpPr>
        <p:spPr>
          <a:xfrm>
            <a:off x="0" y="0"/>
            <a:ext cx="2538720" cy="515160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77" name="Picture 16" descr=""/>
          <p:cNvPicPr/>
          <p:nvPr/>
        </p:nvPicPr>
        <p:blipFill>
          <a:blip r:embed="rId1"/>
          <a:stretch/>
        </p:blipFill>
        <p:spPr>
          <a:xfrm>
            <a:off x="829440" y="1148760"/>
            <a:ext cx="8336160" cy="4007520"/>
          </a:xfrm>
          <a:prstGeom prst="rect">
            <a:avLst/>
          </a:prstGeom>
          <a:ln>
            <a:noFill/>
          </a:ln>
        </p:spPr>
      </p:pic>
      <p:pic>
        <p:nvPicPr>
          <p:cNvPr id="478" name="Picture 2" descr=""/>
          <p:cNvPicPr/>
          <p:nvPr/>
        </p:nvPicPr>
        <p:blipFill>
          <a:blip r:embed="rId2"/>
          <a:stretch/>
        </p:blipFill>
        <p:spPr>
          <a:xfrm>
            <a:off x="3599640" y="1325880"/>
            <a:ext cx="4226760" cy="3635280"/>
          </a:xfrm>
          <a:prstGeom prst="rect">
            <a:avLst/>
          </a:prstGeom>
          <a:ln>
            <a:noFill/>
          </a:ln>
          <a:effectLst>
            <a:outerShdw algn="tl" blurRad="50800" dir="2700000" dist="38100" rotWithShape="0" sx="105000" sy="105000">
              <a:srgbClr val="000000">
                <a:alpha val="43000"/>
              </a:srgbClr>
            </a:outerShdw>
          </a:effectLst>
        </p:spPr>
      </p:pic>
      <p:pic>
        <p:nvPicPr>
          <p:cNvPr id="479" name="Picture 8" descr=""/>
          <p:cNvPicPr/>
          <p:nvPr/>
        </p:nvPicPr>
        <p:blipFill>
          <a:blip r:embed="rId3"/>
          <a:stretch/>
        </p:blipFill>
        <p:spPr>
          <a:xfrm>
            <a:off x="1254960" y="85320"/>
            <a:ext cx="884160" cy="884160"/>
          </a:xfrm>
          <a:prstGeom prst="rect">
            <a:avLst/>
          </a:prstGeom>
          <a:ln>
            <a:noFill/>
          </a:ln>
        </p:spPr>
      </p:pic>
      <p:sp>
        <p:nvSpPr>
          <p:cNvPr id="480" name="CustomShape 2"/>
          <p:cNvSpPr/>
          <p:nvPr/>
        </p:nvSpPr>
        <p:spPr>
          <a:xfrm>
            <a:off x="2735280" y="135360"/>
            <a:ext cx="6321240" cy="63756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NOTIFYING END USERS AT EVERY STEP</a:t>
            </a: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Gill Sans Light"/>
                <a:ea typeface="Arial"/>
              </a:rPr>
              <a:t>FEATURE: ANNOUNCEMENTS and USER GROUPS</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Catrin uses announcements in ServiceDesk Plus to notify the end users. She uses user groups to display the announcement to those end users using EzeeBill.</a:t>
            </a:r>
            <a:endParaRPr b="0" lang="en-US" sz="1800" spc="-1" strike="noStrike">
              <a:solidFill>
                <a:srgbClr val="000000"/>
              </a:solidFill>
              <a:uFill>
                <a:solidFill>
                  <a:srgbClr val="ffffff"/>
                </a:solidFill>
              </a:uFill>
              <a:latin typeface="Arial"/>
            </a:endParaRPr>
          </a:p>
        </p:txBody>
      </p:sp>
      <p:sp>
        <p:nvSpPr>
          <p:cNvPr id="481" name="CustomShape 3"/>
          <p:cNvSpPr/>
          <p:nvPr/>
        </p:nvSpPr>
        <p:spPr>
          <a:xfrm>
            <a:off x="2432520" y="3837240"/>
            <a:ext cx="885960" cy="247320"/>
          </a:xfrm>
          <a:prstGeom prst="frame">
            <a:avLst>
              <a:gd name="adj1" fmla="val 6874"/>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82" name="CustomShape 4"/>
          <p:cNvSpPr/>
          <p:nvPr/>
        </p:nvSpPr>
        <p:spPr>
          <a:xfrm>
            <a:off x="8479080" y="3838680"/>
            <a:ext cx="577440" cy="247320"/>
          </a:xfrm>
          <a:prstGeom prst="frame">
            <a:avLst>
              <a:gd name="adj1" fmla="val 6874"/>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83" name="CustomShape 5"/>
          <p:cNvSpPr/>
          <p:nvPr/>
        </p:nvSpPr>
        <p:spPr>
          <a:xfrm>
            <a:off x="5924520" y="3602160"/>
            <a:ext cx="1509120" cy="475200"/>
          </a:xfrm>
          <a:prstGeom prst="wedgeRectCallout">
            <a:avLst>
              <a:gd name="adj1" fmla="val -34660"/>
              <a:gd name="adj2" fmla="val 75150"/>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Announcements sent to relevant user groups. </a:t>
            </a:r>
            <a:endParaRPr b="0" lang="en-US" sz="1800" spc="-1" strike="noStrike">
              <a:solidFill>
                <a:srgbClr val="000000"/>
              </a:solidFill>
              <a:uFill>
                <a:solidFill>
                  <a:srgbClr val="ffffff"/>
                </a:solidFill>
              </a:uFill>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CustomShape 1"/>
          <p:cNvSpPr/>
          <p:nvPr/>
        </p:nvSpPr>
        <p:spPr>
          <a:xfrm>
            <a:off x="0" y="0"/>
            <a:ext cx="2538720" cy="515160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85" name="Picture 1" descr=""/>
          <p:cNvPicPr/>
          <p:nvPr/>
        </p:nvPicPr>
        <p:blipFill>
          <a:blip r:embed="rId1"/>
          <a:stretch/>
        </p:blipFill>
        <p:spPr>
          <a:xfrm>
            <a:off x="773280" y="1251000"/>
            <a:ext cx="8369640" cy="3891600"/>
          </a:xfrm>
          <a:prstGeom prst="rect">
            <a:avLst/>
          </a:prstGeom>
          <a:ln>
            <a:noFill/>
          </a:ln>
        </p:spPr>
      </p:pic>
      <p:pic>
        <p:nvPicPr>
          <p:cNvPr id="486" name="Picture 3" descr=""/>
          <p:cNvPicPr/>
          <p:nvPr/>
        </p:nvPicPr>
        <p:blipFill>
          <a:blip r:embed="rId2"/>
          <a:stretch/>
        </p:blipFill>
        <p:spPr>
          <a:xfrm>
            <a:off x="1174320" y="2758320"/>
            <a:ext cx="7596000" cy="1771920"/>
          </a:xfrm>
          <a:prstGeom prst="rect">
            <a:avLst/>
          </a:prstGeom>
          <a:ln>
            <a:noFill/>
          </a:ln>
          <a:effectLst>
            <a:outerShdw algn="tl" blurRad="50800" dir="2700000" dist="38100" rotWithShape="0" sx="105000" sy="105000">
              <a:srgbClr val="000000">
                <a:alpha val="43000"/>
              </a:srgbClr>
            </a:outerShdw>
          </a:effectLst>
        </p:spPr>
      </p:pic>
      <p:sp>
        <p:nvSpPr>
          <p:cNvPr id="487" name="CustomShape 2"/>
          <p:cNvSpPr/>
          <p:nvPr/>
        </p:nvSpPr>
        <p:spPr>
          <a:xfrm>
            <a:off x="2725920" y="311400"/>
            <a:ext cx="6274440" cy="63684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KEYWORD SEARCH TO ADD A RESOLUTION</a:t>
            </a: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Gill Sans Light"/>
                <a:ea typeface="Arial"/>
              </a:rPr>
              <a:t>FEATURE: KNOWLEDGE BASE</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Jason and Adam use the keyword search quickly pull out a solution from the knowledge base and resolve the incident.</a:t>
            </a:r>
            <a:endParaRPr b="0" lang="en-US" sz="1800" spc="-1" strike="noStrike">
              <a:solidFill>
                <a:srgbClr val="000000"/>
              </a:solidFill>
              <a:uFill>
                <a:solidFill>
                  <a:srgbClr val="ffffff"/>
                </a:solidFill>
              </a:uFill>
              <a:latin typeface="Arial"/>
            </a:endParaRPr>
          </a:p>
        </p:txBody>
      </p:sp>
      <p:sp>
        <p:nvSpPr>
          <p:cNvPr id="488" name="CustomShape 3"/>
          <p:cNvSpPr/>
          <p:nvPr/>
        </p:nvSpPr>
        <p:spPr>
          <a:xfrm>
            <a:off x="5092920" y="3237840"/>
            <a:ext cx="1107000" cy="333000"/>
          </a:xfrm>
          <a:prstGeom prst="frame">
            <a:avLst>
              <a:gd name="adj1" fmla="val 6874"/>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89" name="Picture 9" descr=""/>
          <p:cNvPicPr/>
          <p:nvPr/>
        </p:nvPicPr>
        <p:blipFill>
          <a:blip r:embed="rId3"/>
          <a:stretch/>
        </p:blipFill>
        <p:spPr>
          <a:xfrm>
            <a:off x="1679760" y="214920"/>
            <a:ext cx="718920" cy="718920"/>
          </a:xfrm>
          <a:prstGeom prst="rect">
            <a:avLst/>
          </a:prstGeom>
          <a:ln>
            <a:noFill/>
          </a:ln>
        </p:spPr>
      </p:pic>
      <p:pic>
        <p:nvPicPr>
          <p:cNvPr id="490" name="Picture 10" descr=""/>
          <p:cNvPicPr/>
          <p:nvPr/>
        </p:nvPicPr>
        <p:blipFill>
          <a:blip r:embed="rId4"/>
          <a:stretch/>
        </p:blipFill>
        <p:spPr>
          <a:xfrm>
            <a:off x="1152000" y="214920"/>
            <a:ext cx="718920" cy="718920"/>
          </a:xfrm>
          <a:prstGeom prst="rect">
            <a:avLst/>
          </a:prstGeom>
          <a:ln>
            <a:noFill/>
          </a:ln>
        </p:spPr>
      </p:pic>
      <p:sp>
        <p:nvSpPr>
          <p:cNvPr id="491" name="CustomShape 4"/>
          <p:cNvSpPr/>
          <p:nvPr/>
        </p:nvSpPr>
        <p:spPr>
          <a:xfrm>
            <a:off x="5969160" y="2885760"/>
            <a:ext cx="1509120" cy="518040"/>
          </a:xfrm>
          <a:prstGeom prst="wedgeRectCallout">
            <a:avLst>
              <a:gd name="adj1" fmla="val -63718"/>
              <a:gd name="adj2" fmla="val 39921"/>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Catrin selects the solution and copies it to the ticket.¸</a:t>
            </a:r>
            <a:endParaRPr b="0" lang="en-US" sz="1800" spc="-1" strike="noStrike">
              <a:solidFill>
                <a:srgbClr val="000000"/>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2" name="CustomShape 1"/>
          <p:cNvSpPr/>
          <p:nvPr/>
        </p:nvSpPr>
        <p:spPr>
          <a:xfrm>
            <a:off x="0" y="0"/>
            <a:ext cx="2538720" cy="515160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93" name="Picture 1" descr=""/>
          <p:cNvPicPr/>
          <p:nvPr/>
        </p:nvPicPr>
        <p:blipFill>
          <a:blip r:embed="rId1"/>
          <a:stretch/>
        </p:blipFill>
        <p:spPr>
          <a:xfrm>
            <a:off x="952560" y="1206720"/>
            <a:ext cx="8199720" cy="3938400"/>
          </a:xfrm>
          <a:prstGeom prst="rect">
            <a:avLst/>
          </a:prstGeom>
          <a:ln>
            <a:noFill/>
          </a:ln>
        </p:spPr>
      </p:pic>
      <p:pic>
        <p:nvPicPr>
          <p:cNvPr id="494" name="Picture 8" descr=""/>
          <p:cNvPicPr/>
          <p:nvPr/>
        </p:nvPicPr>
        <p:blipFill>
          <a:blip r:embed="rId2"/>
          <a:stretch/>
        </p:blipFill>
        <p:spPr>
          <a:xfrm>
            <a:off x="1254960" y="85320"/>
            <a:ext cx="884160" cy="884160"/>
          </a:xfrm>
          <a:prstGeom prst="rect">
            <a:avLst/>
          </a:prstGeom>
          <a:ln>
            <a:noFill/>
          </a:ln>
        </p:spPr>
      </p:pic>
      <p:sp>
        <p:nvSpPr>
          <p:cNvPr id="495" name="CustomShape 2"/>
          <p:cNvSpPr/>
          <p:nvPr/>
        </p:nvSpPr>
        <p:spPr>
          <a:xfrm>
            <a:off x="2651400" y="283320"/>
            <a:ext cx="6274440" cy="66816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UNDERLYING THE ROOT CAUSE OF AN INCIDENT</a:t>
            </a: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Gill Sans Light"/>
                <a:ea typeface="Arial"/>
              </a:rPr>
              <a:t>FEATURE: CREATING A PROBLEM</a:t>
            </a:r>
            <a:r>
              <a:rPr b="0" lang="en-US" sz="10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Catrin doesn’t wish to stop with providing a workaround. She wants to resolve the incident and creates a problem from within an incident to find the underlying root cause. </a:t>
            </a:r>
            <a:endParaRPr b="0" lang="en-US" sz="1800" spc="-1" strike="noStrike">
              <a:solidFill>
                <a:srgbClr val="000000"/>
              </a:solidFill>
              <a:uFill>
                <a:solidFill>
                  <a:srgbClr val="ffffff"/>
                </a:solidFill>
              </a:uFill>
              <a:latin typeface="Arial"/>
            </a:endParaRPr>
          </a:p>
        </p:txBody>
      </p:sp>
      <p:sp>
        <p:nvSpPr>
          <p:cNvPr id="496" name="CustomShape 3"/>
          <p:cNvSpPr/>
          <p:nvPr/>
        </p:nvSpPr>
        <p:spPr>
          <a:xfrm>
            <a:off x="6471000" y="2648160"/>
            <a:ext cx="839160" cy="247320"/>
          </a:xfrm>
          <a:prstGeom prst="frame">
            <a:avLst>
              <a:gd name="adj1" fmla="val 6874"/>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97" name="CustomShape 4"/>
          <p:cNvSpPr/>
          <p:nvPr/>
        </p:nvSpPr>
        <p:spPr>
          <a:xfrm>
            <a:off x="6651000" y="1905120"/>
            <a:ext cx="1509120" cy="518040"/>
          </a:xfrm>
          <a:prstGeom prst="wedgeRectCallout">
            <a:avLst>
              <a:gd name="adj1" fmla="val -63718"/>
              <a:gd name="adj2" fmla="val 39921"/>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Catrin creates a problem from within an incident.</a:t>
            </a:r>
            <a:endParaRPr b="0" lang="en-US" sz="1800" spc="-1" strike="noStrike">
              <a:solidFill>
                <a:srgbClr val="000000"/>
              </a:solidFill>
              <a:uFill>
                <a:solidFill>
                  <a:srgbClr val="ffffff"/>
                </a:solidFill>
              </a:uFill>
              <a:latin typeface="Arial"/>
            </a:endParaRPr>
          </a:p>
        </p:txBody>
      </p:sp>
      <p:pic>
        <p:nvPicPr>
          <p:cNvPr id="498" name="Picture 2" descr=""/>
          <p:cNvPicPr/>
          <p:nvPr/>
        </p:nvPicPr>
        <p:blipFill>
          <a:blip r:embed="rId3"/>
          <a:stretch/>
        </p:blipFill>
        <p:spPr>
          <a:xfrm>
            <a:off x="1392480" y="1460880"/>
            <a:ext cx="4978440" cy="3496320"/>
          </a:xfrm>
          <a:prstGeom prst="rect">
            <a:avLst/>
          </a:prstGeom>
          <a:ln>
            <a:noFill/>
          </a:ln>
          <a:effectLst>
            <a:outerShdw algn="tl" blurRad="50800" dir="2700000" dist="38100" rotWithShape="0" sx="105000" sy="105000">
              <a:srgbClr val="000000">
                <a:alpha val="43000"/>
              </a:srgbClr>
            </a:outerShdw>
          </a:effectLst>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CustomShape 1"/>
          <p:cNvSpPr/>
          <p:nvPr/>
        </p:nvSpPr>
        <p:spPr>
          <a:xfrm>
            <a:off x="0" y="0"/>
            <a:ext cx="2538720" cy="515160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500" name="Picture 4" descr=""/>
          <p:cNvPicPr/>
          <p:nvPr/>
        </p:nvPicPr>
        <p:blipFill>
          <a:blip r:embed="rId1"/>
          <a:stretch/>
        </p:blipFill>
        <p:spPr>
          <a:xfrm>
            <a:off x="852120" y="1140840"/>
            <a:ext cx="8290800" cy="4010400"/>
          </a:xfrm>
          <a:prstGeom prst="rect">
            <a:avLst/>
          </a:prstGeom>
          <a:ln>
            <a:noFill/>
          </a:ln>
        </p:spPr>
      </p:pic>
      <p:pic>
        <p:nvPicPr>
          <p:cNvPr id="501" name="Picture 1" descr=""/>
          <p:cNvPicPr/>
          <p:nvPr/>
        </p:nvPicPr>
        <p:blipFill>
          <a:blip r:embed="rId2"/>
          <a:stretch/>
        </p:blipFill>
        <p:spPr>
          <a:xfrm>
            <a:off x="2349000" y="2872800"/>
            <a:ext cx="6275520" cy="2096280"/>
          </a:xfrm>
          <a:prstGeom prst="rect">
            <a:avLst/>
          </a:prstGeom>
          <a:ln>
            <a:noFill/>
          </a:ln>
          <a:effectLst>
            <a:outerShdw algn="tl" blurRad="50800" dir="2700000" dist="38100" rotWithShape="0" sx="105000" sy="105000">
              <a:srgbClr val="000000">
                <a:alpha val="43000"/>
              </a:srgbClr>
            </a:outerShdw>
          </a:effectLst>
        </p:spPr>
      </p:pic>
      <p:pic>
        <p:nvPicPr>
          <p:cNvPr id="502" name="Picture 8" descr=""/>
          <p:cNvPicPr/>
          <p:nvPr/>
        </p:nvPicPr>
        <p:blipFill>
          <a:blip r:embed="rId3"/>
          <a:stretch/>
        </p:blipFill>
        <p:spPr>
          <a:xfrm>
            <a:off x="1254960" y="85320"/>
            <a:ext cx="884160" cy="884160"/>
          </a:xfrm>
          <a:prstGeom prst="rect">
            <a:avLst/>
          </a:prstGeom>
          <a:ln>
            <a:noFill/>
          </a:ln>
        </p:spPr>
      </p:pic>
      <p:sp>
        <p:nvSpPr>
          <p:cNvPr id="503" name="CustomShape 2"/>
          <p:cNvSpPr/>
          <p:nvPr/>
        </p:nvSpPr>
        <p:spPr>
          <a:xfrm>
            <a:off x="2735280" y="385920"/>
            <a:ext cx="6274440" cy="48528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ASSOCIATING INCIDENTS</a:t>
            </a: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Gill Sans Light"/>
                <a:ea typeface="Arial"/>
              </a:rPr>
              <a:t>FEATURE: ASSOCIATING RELATED INCIDENTS TO A PROBLEM</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Catrin associates all related incidents to the problem she just created. </a:t>
            </a:r>
            <a:endParaRPr b="0" lang="en-US" sz="1800" spc="-1" strike="noStrike">
              <a:solidFill>
                <a:srgbClr val="000000"/>
              </a:solidFill>
              <a:uFill>
                <a:solidFill>
                  <a:srgbClr val="ffffff"/>
                </a:solidFill>
              </a:uFill>
              <a:latin typeface="Arial"/>
            </a:endParaRPr>
          </a:p>
        </p:txBody>
      </p:sp>
      <p:sp>
        <p:nvSpPr>
          <p:cNvPr id="504" name="CustomShape 3"/>
          <p:cNvSpPr/>
          <p:nvPr/>
        </p:nvSpPr>
        <p:spPr>
          <a:xfrm>
            <a:off x="2142000" y="2533320"/>
            <a:ext cx="664200" cy="247320"/>
          </a:xfrm>
          <a:prstGeom prst="frame">
            <a:avLst>
              <a:gd name="adj1" fmla="val 6874"/>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5" name="CustomShape 4"/>
          <p:cNvSpPr/>
          <p:nvPr/>
        </p:nvSpPr>
        <p:spPr>
          <a:xfrm>
            <a:off x="6716160" y="3044520"/>
            <a:ext cx="1509120" cy="518040"/>
          </a:xfrm>
          <a:prstGeom prst="wedgeRectCallout">
            <a:avLst>
              <a:gd name="adj1" fmla="val -63718"/>
              <a:gd name="adj2" fmla="val 39921"/>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Associates all related incidents to the problem.</a:t>
            </a:r>
            <a:endParaRPr b="0" lang="en-US" sz="18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6" name="CustomShape 1"/>
          <p:cNvSpPr/>
          <p:nvPr/>
        </p:nvSpPr>
        <p:spPr>
          <a:xfrm>
            <a:off x="0" y="0"/>
            <a:ext cx="2538720" cy="515160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507" name="Picture 3" descr=""/>
          <p:cNvPicPr/>
          <p:nvPr/>
        </p:nvPicPr>
        <p:blipFill>
          <a:blip r:embed="rId1"/>
          <a:stretch/>
        </p:blipFill>
        <p:spPr>
          <a:xfrm>
            <a:off x="1055160" y="1140120"/>
            <a:ext cx="8087760" cy="4014720"/>
          </a:xfrm>
          <a:prstGeom prst="rect">
            <a:avLst/>
          </a:prstGeom>
          <a:ln>
            <a:noFill/>
          </a:ln>
        </p:spPr>
      </p:pic>
      <p:pic>
        <p:nvPicPr>
          <p:cNvPr id="508" name="Picture 8" descr=""/>
          <p:cNvPicPr/>
          <p:nvPr/>
        </p:nvPicPr>
        <p:blipFill>
          <a:blip r:embed="rId2"/>
          <a:stretch/>
        </p:blipFill>
        <p:spPr>
          <a:xfrm>
            <a:off x="1254960" y="85320"/>
            <a:ext cx="884160" cy="884160"/>
          </a:xfrm>
          <a:prstGeom prst="rect">
            <a:avLst/>
          </a:prstGeom>
          <a:ln>
            <a:noFill/>
          </a:ln>
        </p:spPr>
      </p:pic>
      <p:sp>
        <p:nvSpPr>
          <p:cNvPr id="509" name="CustomShape 2"/>
          <p:cNvSpPr/>
          <p:nvPr/>
        </p:nvSpPr>
        <p:spPr>
          <a:xfrm>
            <a:off x="2735280" y="385920"/>
            <a:ext cx="6274440" cy="48528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CLOSING ALL RELATED INCIDENTS IN ONE SHOT </a:t>
            </a: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Gill Sans Light"/>
                <a:ea typeface="Arial"/>
              </a:rPr>
              <a:t>FEATURE: PROBLEM CLOSURE RULES</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As a final step, Catrin configures problem closure rules to close all associated incidents when a problem is closed!</a:t>
            </a:r>
            <a:endParaRPr b="0" lang="en-US" sz="1800" spc="-1" strike="noStrike">
              <a:solidFill>
                <a:srgbClr val="000000"/>
              </a:solidFill>
              <a:uFill>
                <a:solidFill>
                  <a:srgbClr val="ffffff"/>
                </a:solidFill>
              </a:uFill>
              <a:latin typeface="Arial"/>
            </a:endParaRPr>
          </a:p>
        </p:txBody>
      </p:sp>
      <p:sp>
        <p:nvSpPr>
          <p:cNvPr id="510" name="CustomShape 3"/>
          <p:cNvSpPr/>
          <p:nvPr/>
        </p:nvSpPr>
        <p:spPr>
          <a:xfrm>
            <a:off x="2791440" y="3635280"/>
            <a:ext cx="1531080" cy="247320"/>
          </a:xfrm>
          <a:prstGeom prst="frame">
            <a:avLst>
              <a:gd name="adj1" fmla="val 6874"/>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1" name="CustomShape 4"/>
          <p:cNvSpPr/>
          <p:nvPr/>
        </p:nvSpPr>
        <p:spPr>
          <a:xfrm>
            <a:off x="4717800" y="3171240"/>
            <a:ext cx="1509120" cy="711360"/>
          </a:xfrm>
          <a:prstGeom prst="wedgeRectCallout">
            <a:avLst>
              <a:gd name="adj1" fmla="val -63718"/>
              <a:gd name="adj2" fmla="val 39921"/>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Configures problem closure rules to close all associated incidents when a problem is closed.</a:t>
            </a:r>
            <a:endParaRPr b="0" lang="en-US" sz="1800" spc="-1" strike="noStrike">
              <a:solidFill>
                <a:srgbClr val="000000"/>
              </a:solidFill>
              <a:uFill>
                <a:solidFill>
                  <a:srgbClr val="ffffff"/>
                </a:solidFill>
              </a:uFill>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CustomShape 1"/>
          <p:cNvSpPr/>
          <p:nvPr/>
        </p:nvSpPr>
        <p:spPr>
          <a:xfrm>
            <a:off x="946080" y="1720800"/>
            <a:ext cx="4122360" cy="33300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Gill Sans Light"/>
                <a:ea typeface="Arial"/>
              </a:rPr>
              <a:t>Underpinning of a successful IT help desk </a:t>
            </a:r>
            <a:endParaRPr b="0" lang="en-US" sz="1800" spc="-1" strike="noStrike">
              <a:solidFill>
                <a:srgbClr val="000000"/>
              </a:solidFill>
              <a:uFill>
                <a:solidFill>
                  <a:srgbClr val="ffffff"/>
                </a:solidFill>
              </a:uFill>
              <a:latin typeface="Arial"/>
            </a:endParaRPr>
          </a:p>
        </p:txBody>
      </p:sp>
      <p:sp>
        <p:nvSpPr>
          <p:cNvPr id="291" name="CustomShape 2"/>
          <p:cNvSpPr/>
          <p:nvPr/>
        </p:nvSpPr>
        <p:spPr>
          <a:xfrm>
            <a:off x="909000" y="2464920"/>
            <a:ext cx="6148440" cy="638280"/>
          </a:xfrm>
          <a:prstGeom prst="rect">
            <a:avLst/>
          </a:prstGeom>
          <a:noFill/>
          <a:ln>
            <a:noFill/>
          </a:ln>
        </p:spPr>
        <p:style>
          <a:lnRef idx="0"/>
          <a:fillRef idx="0"/>
          <a:effectRef idx="0"/>
          <a:fontRef idx="minor"/>
        </p:style>
        <p:txBody>
          <a:bodyPr lIns="90000" rIns="90000" tIns="45000" bIns="45000"/>
          <a:p>
            <a:pPr>
              <a:lnSpc>
                <a:spcPct val="100000"/>
              </a:lnSpc>
            </a:pPr>
            <a:r>
              <a:rPr b="0" lang="en-US" sz="3600" spc="-1" strike="noStrike">
                <a:solidFill>
                  <a:srgbClr val="000000"/>
                </a:solidFill>
                <a:uFill>
                  <a:solidFill>
                    <a:srgbClr val="ffffff"/>
                  </a:solidFill>
                </a:uFill>
                <a:latin typeface="Gill Sans Light"/>
                <a:ea typeface="Arial"/>
              </a:rPr>
              <a:t>ServiceDesk Plus</a:t>
            </a:r>
            <a:endParaRPr b="0" lang="en-US" sz="1800" spc="-1" strike="noStrike">
              <a:solidFill>
                <a:srgbClr val="000000"/>
              </a:solidFill>
              <a:uFill>
                <a:solidFill>
                  <a:srgbClr val="ffffff"/>
                </a:solidFill>
              </a:uFill>
              <a:latin typeface="Arial"/>
            </a:endParaRPr>
          </a:p>
        </p:txBody>
      </p:sp>
      <p:pic>
        <p:nvPicPr>
          <p:cNvPr id="292" name="Picture 1" descr=""/>
          <p:cNvPicPr/>
          <p:nvPr/>
        </p:nvPicPr>
        <p:blipFill>
          <a:blip r:embed="rId1"/>
          <a:srcRect l="0" t="0" r="0" b="13977"/>
          <a:stretch/>
        </p:blipFill>
        <p:spPr>
          <a:xfrm>
            <a:off x="1064880" y="3316680"/>
            <a:ext cx="843120" cy="725040"/>
          </a:xfrm>
          <a:prstGeom prst="rect">
            <a:avLst/>
          </a:prstGeom>
          <a:ln>
            <a:noFill/>
          </a:ln>
        </p:spPr>
      </p:pic>
      <p:sp>
        <p:nvSpPr>
          <p:cNvPr id="293" name="CustomShape 3"/>
          <p:cNvSpPr/>
          <p:nvPr/>
        </p:nvSpPr>
        <p:spPr>
          <a:xfrm>
            <a:off x="896040" y="1938240"/>
            <a:ext cx="8064720" cy="6382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3600" spc="-1" strike="noStrike">
                <a:solidFill>
                  <a:srgbClr val="000000"/>
                </a:solidFill>
                <a:uFill>
                  <a:solidFill>
                    <a:srgbClr val="ffffff"/>
                  </a:solidFill>
                </a:uFill>
                <a:latin typeface="Gill Sans Light"/>
                <a:ea typeface="Arial"/>
              </a:rPr>
              <a:t>Major incident management in </a:t>
            </a:r>
            <a:endParaRPr b="0" lang="en-US" sz="1800" spc="-1" strike="noStrike">
              <a:solidFill>
                <a:srgbClr val="000000"/>
              </a:solidFill>
              <a:uFill>
                <a:solidFill>
                  <a:srgbClr val="ffffff"/>
                </a:solidFill>
              </a:uFill>
              <a:latin typeface="Arial"/>
            </a:endParaRPr>
          </a:p>
        </p:txBody>
      </p:sp>
      <p:pic>
        <p:nvPicPr>
          <p:cNvPr id="294" name="" descr=""/>
          <p:cNvPicPr/>
          <p:nvPr/>
        </p:nvPicPr>
        <p:blipFill>
          <a:blip r:embed="rId2"/>
          <a:stretch/>
        </p:blipFill>
        <p:spPr>
          <a:xfrm>
            <a:off x="7826040" y="4773240"/>
            <a:ext cx="1042920" cy="2426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CustomShape 1"/>
          <p:cNvSpPr/>
          <p:nvPr/>
        </p:nvSpPr>
        <p:spPr>
          <a:xfrm>
            <a:off x="1784160" y="685800"/>
            <a:ext cx="3434760" cy="434520"/>
          </a:xfrm>
          <a:prstGeom prst="rect">
            <a:avLst/>
          </a:prstGeom>
          <a:noFill/>
          <a:ln>
            <a:noFill/>
          </a:ln>
        </p:spPr>
        <p:style>
          <a:lnRef idx="0"/>
          <a:fillRef idx="0"/>
          <a:effectRef idx="0"/>
          <a:fontRef idx="minor"/>
        </p:style>
        <p:txBody>
          <a:bodyPr lIns="90000" rIns="90000" tIns="91440" bIns="91440" anchor="ctr"/>
          <a:p>
            <a:pPr>
              <a:lnSpc>
                <a:spcPct val="100000"/>
              </a:lnSpc>
            </a:pPr>
            <a:r>
              <a:rPr b="1" lang="en-US" sz="2400" spc="-1" strike="noStrike">
                <a:solidFill>
                  <a:srgbClr val="0d0d0d"/>
                </a:solidFill>
                <a:uFill>
                  <a:solidFill>
                    <a:srgbClr val="ffffff"/>
                  </a:solidFill>
                </a:uFill>
                <a:latin typeface="Gill Sans Light"/>
                <a:ea typeface="Lora"/>
              </a:rPr>
              <a:t>A happy ending with ServiceDesk Plus!</a:t>
            </a:r>
            <a:endParaRPr b="0" lang="en-US" sz="1800" spc="-1" strike="noStrike">
              <a:solidFill>
                <a:srgbClr val="000000"/>
              </a:solidFill>
              <a:uFill>
                <a:solidFill>
                  <a:srgbClr val="ffffff"/>
                </a:solidFill>
              </a:uFill>
              <a:latin typeface="Arial"/>
            </a:endParaRPr>
          </a:p>
        </p:txBody>
      </p:sp>
      <p:pic>
        <p:nvPicPr>
          <p:cNvPr id="513" name="Picture 84" descr=""/>
          <p:cNvPicPr/>
          <p:nvPr/>
        </p:nvPicPr>
        <p:blipFill>
          <a:blip r:embed="rId1"/>
          <a:srcRect l="0" t="0" r="0" b="13977"/>
          <a:stretch/>
        </p:blipFill>
        <p:spPr>
          <a:xfrm>
            <a:off x="962640" y="605520"/>
            <a:ext cx="820440" cy="705600"/>
          </a:xfrm>
          <a:prstGeom prst="rect">
            <a:avLst/>
          </a:prstGeom>
          <a:ln>
            <a:noFill/>
          </a:ln>
        </p:spPr>
      </p:pic>
      <p:sp>
        <p:nvSpPr>
          <p:cNvPr id="514" name="CustomShape 2"/>
          <p:cNvSpPr/>
          <p:nvPr/>
        </p:nvSpPr>
        <p:spPr>
          <a:xfrm rot="1716600">
            <a:off x="3364920" y="-1010520"/>
            <a:ext cx="2035800" cy="3407040"/>
          </a:xfrm>
          <a:custGeom>
            <a:avLst/>
            <a:gdLst/>
            <a:ahLst/>
            <a:rect l="l" t="t" r="r" b="b"/>
            <a:pathLst>
              <a:path w="2338082" h="3408047">
                <a:moveTo>
                  <a:pt x="0" y="1294261"/>
                </a:moveTo>
                <a:lnTo>
                  <a:pt x="2338082" y="0"/>
                </a:lnTo>
                <a:lnTo>
                  <a:pt x="1521988" y="3408047"/>
                </a:lnTo>
                <a:lnTo>
                  <a:pt x="114686" y="3408047"/>
                </a:lnTo>
                <a:lnTo>
                  <a:pt x="0" y="1294261"/>
                </a:ln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515" name="CustomShape 3"/>
          <p:cNvSpPr/>
          <p:nvPr/>
        </p:nvSpPr>
        <p:spPr>
          <a:xfrm>
            <a:off x="1737000" y="2265120"/>
            <a:ext cx="1075320" cy="1075320"/>
          </a:xfrm>
          <a:custGeom>
            <a:avLst/>
            <a:gdLst/>
            <a:ahLst/>
            <a:rect l="l" t="t" r="r" b="b"/>
            <a:pathLst>
              <a:path w="344" h="344">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rgbClr val="9fe1c3"/>
          </a:solidFill>
          <a:ln>
            <a:noFill/>
          </a:ln>
        </p:spPr>
        <p:style>
          <a:lnRef idx="0"/>
          <a:fillRef idx="0"/>
          <a:effectRef idx="0"/>
          <a:fontRef idx="minor"/>
        </p:style>
      </p:sp>
      <p:sp>
        <p:nvSpPr>
          <p:cNvPr id="516" name="CustomShape 4"/>
          <p:cNvSpPr/>
          <p:nvPr/>
        </p:nvSpPr>
        <p:spPr>
          <a:xfrm>
            <a:off x="3904560" y="2199240"/>
            <a:ext cx="1075320" cy="1075320"/>
          </a:xfrm>
          <a:custGeom>
            <a:avLst/>
            <a:gdLst/>
            <a:ahLst/>
            <a:rect l="l" t="t" r="r" b="b"/>
            <a:pathLst>
              <a:path w="344" h="344">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rgbClr val="9fe1c3"/>
          </a:solidFill>
          <a:ln>
            <a:noFill/>
          </a:ln>
        </p:spPr>
        <p:style>
          <a:lnRef idx="0"/>
          <a:fillRef idx="0"/>
          <a:effectRef idx="0"/>
          <a:fontRef idx="minor"/>
        </p:style>
      </p:sp>
      <p:sp>
        <p:nvSpPr>
          <p:cNvPr id="517" name="CustomShape 5"/>
          <p:cNvSpPr/>
          <p:nvPr/>
        </p:nvSpPr>
        <p:spPr>
          <a:xfrm>
            <a:off x="7264800" y="3341160"/>
            <a:ext cx="1075320" cy="1075320"/>
          </a:xfrm>
          <a:custGeom>
            <a:avLst/>
            <a:gdLst/>
            <a:ahLst/>
            <a:rect l="l" t="t" r="r" b="b"/>
            <a:pathLst>
              <a:path w="344" h="344">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rgbClr val="9fe1c3"/>
          </a:solidFill>
          <a:ln>
            <a:noFill/>
          </a:ln>
        </p:spPr>
        <p:style>
          <a:lnRef idx="0"/>
          <a:fillRef idx="0"/>
          <a:effectRef idx="0"/>
          <a:fontRef idx="minor"/>
        </p:style>
      </p:sp>
      <p:sp>
        <p:nvSpPr>
          <p:cNvPr id="518" name="CustomShape 6"/>
          <p:cNvSpPr/>
          <p:nvPr/>
        </p:nvSpPr>
        <p:spPr>
          <a:xfrm>
            <a:off x="443160" y="2739600"/>
            <a:ext cx="1549800" cy="1551600"/>
          </a:xfrm>
          <a:custGeom>
            <a:avLst/>
            <a:gdLst/>
            <a:ahLst/>
            <a:rect l="l" t="t" r="r" b="b"/>
            <a:pathLst>
              <a:path w="496" h="496">
                <a:moveTo>
                  <a:pt x="494" y="221"/>
                </a:moveTo>
                <a:cubicBezTo>
                  <a:pt x="493" y="214"/>
                  <a:pt x="485" y="208"/>
                  <a:pt x="478" y="208"/>
                </a:cubicBezTo>
                <a:cubicBezTo>
                  <a:pt x="456" y="208"/>
                  <a:pt x="435" y="195"/>
                  <a:pt x="427" y="174"/>
                </a:cubicBezTo>
                <a:cubicBezTo>
                  <a:pt x="418" y="153"/>
                  <a:pt x="424" y="129"/>
                  <a:pt x="441" y="113"/>
                </a:cubicBezTo>
                <a:cubicBezTo>
                  <a:pt x="446" y="108"/>
                  <a:pt x="447" y="100"/>
                  <a:pt x="442" y="94"/>
                </a:cubicBezTo>
                <a:cubicBezTo>
                  <a:pt x="431" y="80"/>
                  <a:pt x="418" y="66"/>
                  <a:pt x="403" y="55"/>
                </a:cubicBezTo>
                <a:cubicBezTo>
                  <a:pt x="397" y="50"/>
                  <a:pt x="389" y="51"/>
                  <a:pt x="384" y="56"/>
                </a:cubicBezTo>
                <a:cubicBezTo>
                  <a:pt x="369" y="73"/>
                  <a:pt x="343" y="79"/>
                  <a:pt x="322" y="70"/>
                </a:cubicBezTo>
                <a:cubicBezTo>
                  <a:pt x="301" y="61"/>
                  <a:pt x="288" y="40"/>
                  <a:pt x="289" y="16"/>
                </a:cubicBezTo>
                <a:cubicBezTo>
                  <a:pt x="289" y="9"/>
                  <a:pt x="284" y="3"/>
                  <a:pt x="277" y="2"/>
                </a:cubicBezTo>
                <a:cubicBezTo>
                  <a:pt x="258" y="0"/>
                  <a:pt x="240" y="0"/>
                  <a:pt x="221" y="2"/>
                </a:cubicBezTo>
                <a:cubicBezTo>
                  <a:pt x="214" y="3"/>
                  <a:pt x="209" y="9"/>
                  <a:pt x="209" y="16"/>
                </a:cubicBezTo>
                <a:cubicBezTo>
                  <a:pt x="210" y="39"/>
                  <a:pt x="196" y="60"/>
                  <a:pt x="175" y="69"/>
                </a:cubicBezTo>
                <a:cubicBezTo>
                  <a:pt x="155" y="77"/>
                  <a:pt x="128" y="71"/>
                  <a:pt x="114" y="55"/>
                </a:cubicBezTo>
                <a:cubicBezTo>
                  <a:pt x="109" y="50"/>
                  <a:pt x="101" y="49"/>
                  <a:pt x="95" y="53"/>
                </a:cubicBezTo>
                <a:cubicBezTo>
                  <a:pt x="80" y="65"/>
                  <a:pt x="67" y="78"/>
                  <a:pt x="55" y="93"/>
                </a:cubicBezTo>
                <a:cubicBezTo>
                  <a:pt x="50" y="99"/>
                  <a:pt x="51" y="107"/>
                  <a:pt x="56" y="112"/>
                </a:cubicBezTo>
                <a:cubicBezTo>
                  <a:pt x="74" y="127"/>
                  <a:pt x="79" y="152"/>
                  <a:pt x="70" y="174"/>
                </a:cubicBezTo>
                <a:cubicBezTo>
                  <a:pt x="62" y="194"/>
                  <a:pt x="40" y="207"/>
                  <a:pt x="16" y="207"/>
                </a:cubicBezTo>
                <a:cubicBezTo>
                  <a:pt x="8" y="207"/>
                  <a:pt x="3" y="212"/>
                  <a:pt x="2" y="219"/>
                </a:cubicBezTo>
                <a:cubicBezTo>
                  <a:pt x="0" y="238"/>
                  <a:pt x="0" y="257"/>
                  <a:pt x="2" y="276"/>
                </a:cubicBezTo>
                <a:cubicBezTo>
                  <a:pt x="3" y="283"/>
                  <a:pt x="11" y="288"/>
                  <a:pt x="18" y="288"/>
                </a:cubicBezTo>
                <a:cubicBezTo>
                  <a:pt x="40" y="287"/>
                  <a:pt x="60" y="301"/>
                  <a:pt x="69" y="322"/>
                </a:cubicBezTo>
                <a:cubicBezTo>
                  <a:pt x="78" y="343"/>
                  <a:pt x="72" y="367"/>
                  <a:pt x="55" y="383"/>
                </a:cubicBezTo>
                <a:cubicBezTo>
                  <a:pt x="50" y="388"/>
                  <a:pt x="49" y="396"/>
                  <a:pt x="54" y="402"/>
                </a:cubicBezTo>
                <a:cubicBezTo>
                  <a:pt x="65" y="416"/>
                  <a:pt x="78" y="430"/>
                  <a:pt x="93" y="441"/>
                </a:cubicBezTo>
                <a:cubicBezTo>
                  <a:pt x="99" y="446"/>
                  <a:pt x="107" y="445"/>
                  <a:pt x="112" y="440"/>
                </a:cubicBezTo>
                <a:cubicBezTo>
                  <a:pt x="127" y="423"/>
                  <a:pt x="153" y="417"/>
                  <a:pt x="173" y="426"/>
                </a:cubicBezTo>
                <a:cubicBezTo>
                  <a:pt x="195" y="435"/>
                  <a:pt x="208" y="456"/>
                  <a:pt x="207" y="480"/>
                </a:cubicBezTo>
                <a:cubicBezTo>
                  <a:pt x="207" y="487"/>
                  <a:pt x="212" y="493"/>
                  <a:pt x="219" y="494"/>
                </a:cubicBezTo>
                <a:cubicBezTo>
                  <a:pt x="229" y="495"/>
                  <a:pt x="238" y="496"/>
                  <a:pt x="248" y="496"/>
                </a:cubicBezTo>
                <a:cubicBezTo>
                  <a:pt x="257" y="496"/>
                  <a:pt x="266" y="495"/>
                  <a:pt x="275" y="494"/>
                </a:cubicBezTo>
                <a:cubicBezTo>
                  <a:pt x="282" y="493"/>
                  <a:pt x="287" y="487"/>
                  <a:pt x="287" y="480"/>
                </a:cubicBezTo>
                <a:cubicBezTo>
                  <a:pt x="286" y="457"/>
                  <a:pt x="300" y="436"/>
                  <a:pt x="321" y="427"/>
                </a:cubicBezTo>
                <a:cubicBezTo>
                  <a:pt x="341" y="419"/>
                  <a:pt x="368" y="425"/>
                  <a:pt x="382" y="441"/>
                </a:cubicBezTo>
                <a:cubicBezTo>
                  <a:pt x="387" y="447"/>
                  <a:pt x="395" y="447"/>
                  <a:pt x="401" y="443"/>
                </a:cubicBezTo>
                <a:cubicBezTo>
                  <a:pt x="416" y="431"/>
                  <a:pt x="429" y="418"/>
                  <a:pt x="441" y="403"/>
                </a:cubicBezTo>
                <a:cubicBezTo>
                  <a:pt x="446" y="397"/>
                  <a:pt x="445" y="389"/>
                  <a:pt x="440" y="384"/>
                </a:cubicBezTo>
                <a:cubicBezTo>
                  <a:pt x="422" y="369"/>
                  <a:pt x="417" y="344"/>
                  <a:pt x="426" y="323"/>
                </a:cubicBezTo>
                <a:cubicBezTo>
                  <a:pt x="434" y="302"/>
                  <a:pt x="455" y="289"/>
                  <a:pt x="477" y="289"/>
                </a:cubicBezTo>
                <a:cubicBezTo>
                  <a:pt x="480" y="289"/>
                  <a:pt x="480" y="289"/>
                  <a:pt x="480" y="289"/>
                </a:cubicBezTo>
                <a:cubicBezTo>
                  <a:pt x="487" y="290"/>
                  <a:pt x="493" y="284"/>
                  <a:pt x="494" y="277"/>
                </a:cubicBezTo>
                <a:cubicBezTo>
                  <a:pt x="496" y="258"/>
                  <a:pt x="496" y="239"/>
                  <a:pt x="494" y="221"/>
                </a:cubicBezTo>
                <a:close/>
                <a:moveTo>
                  <a:pt x="248" y="331"/>
                </a:moveTo>
                <a:cubicBezTo>
                  <a:pt x="203" y="331"/>
                  <a:pt x="166" y="294"/>
                  <a:pt x="166" y="249"/>
                </a:cubicBezTo>
                <a:cubicBezTo>
                  <a:pt x="166" y="203"/>
                  <a:pt x="203" y="166"/>
                  <a:pt x="248" y="166"/>
                </a:cubicBezTo>
                <a:cubicBezTo>
                  <a:pt x="294" y="166"/>
                  <a:pt x="331" y="203"/>
                  <a:pt x="331" y="249"/>
                </a:cubicBezTo>
                <a:cubicBezTo>
                  <a:pt x="331" y="294"/>
                  <a:pt x="294" y="331"/>
                  <a:pt x="248" y="331"/>
                </a:cubicBezTo>
                <a:close/>
                <a:moveTo>
                  <a:pt x="248" y="331"/>
                </a:moveTo>
                <a:cubicBezTo>
                  <a:pt x="248" y="331"/>
                  <a:pt x="248" y="331"/>
                  <a:pt x="248" y="331"/>
                </a:cubicBezTo>
              </a:path>
            </a:pathLst>
          </a:custGeom>
          <a:solidFill>
            <a:srgbClr val="9fe1c3"/>
          </a:solidFill>
          <a:ln>
            <a:noFill/>
          </a:ln>
        </p:spPr>
        <p:style>
          <a:lnRef idx="0"/>
          <a:fillRef idx="0"/>
          <a:effectRef idx="0"/>
          <a:fontRef idx="minor"/>
        </p:style>
      </p:sp>
      <p:sp>
        <p:nvSpPr>
          <p:cNvPr id="519" name="CustomShape 7"/>
          <p:cNvSpPr/>
          <p:nvPr/>
        </p:nvSpPr>
        <p:spPr>
          <a:xfrm>
            <a:off x="2532240" y="1321920"/>
            <a:ext cx="1548360" cy="1551600"/>
          </a:xfrm>
          <a:custGeom>
            <a:avLst/>
            <a:gdLst/>
            <a:ahLst/>
            <a:rect l="l" t="t" r="r" b="b"/>
            <a:pathLst>
              <a:path w="496" h="496">
                <a:moveTo>
                  <a:pt x="494" y="221"/>
                </a:moveTo>
                <a:cubicBezTo>
                  <a:pt x="493" y="214"/>
                  <a:pt x="485" y="209"/>
                  <a:pt x="478" y="209"/>
                </a:cubicBezTo>
                <a:cubicBezTo>
                  <a:pt x="455" y="209"/>
                  <a:pt x="435" y="195"/>
                  <a:pt x="427" y="175"/>
                </a:cubicBezTo>
                <a:cubicBezTo>
                  <a:pt x="418" y="154"/>
                  <a:pt x="424" y="129"/>
                  <a:pt x="441" y="113"/>
                </a:cubicBezTo>
                <a:cubicBezTo>
                  <a:pt x="446" y="109"/>
                  <a:pt x="447" y="100"/>
                  <a:pt x="442" y="95"/>
                </a:cubicBezTo>
                <a:cubicBezTo>
                  <a:pt x="431" y="80"/>
                  <a:pt x="417" y="67"/>
                  <a:pt x="403" y="55"/>
                </a:cubicBezTo>
                <a:cubicBezTo>
                  <a:pt x="397" y="51"/>
                  <a:pt x="389" y="51"/>
                  <a:pt x="384" y="57"/>
                </a:cubicBezTo>
                <a:cubicBezTo>
                  <a:pt x="369" y="73"/>
                  <a:pt x="343" y="79"/>
                  <a:pt x="322" y="71"/>
                </a:cubicBezTo>
                <a:cubicBezTo>
                  <a:pt x="301" y="62"/>
                  <a:pt x="288" y="40"/>
                  <a:pt x="289" y="17"/>
                </a:cubicBezTo>
                <a:cubicBezTo>
                  <a:pt x="289" y="9"/>
                  <a:pt x="284" y="3"/>
                  <a:pt x="277" y="2"/>
                </a:cubicBezTo>
                <a:cubicBezTo>
                  <a:pt x="258" y="0"/>
                  <a:pt x="240" y="0"/>
                  <a:pt x="221" y="2"/>
                </a:cubicBezTo>
                <a:cubicBezTo>
                  <a:pt x="214" y="3"/>
                  <a:pt x="208" y="9"/>
                  <a:pt x="209" y="16"/>
                </a:cubicBezTo>
                <a:cubicBezTo>
                  <a:pt x="210" y="39"/>
                  <a:pt x="196" y="60"/>
                  <a:pt x="175" y="69"/>
                </a:cubicBezTo>
                <a:cubicBezTo>
                  <a:pt x="155" y="77"/>
                  <a:pt x="128" y="71"/>
                  <a:pt x="113" y="55"/>
                </a:cubicBezTo>
                <a:cubicBezTo>
                  <a:pt x="109" y="50"/>
                  <a:pt x="100" y="49"/>
                  <a:pt x="95" y="54"/>
                </a:cubicBezTo>
                <a:cubicBezTo>
                  <a:pt x="80" y="65"/>
                  <a:pt x="66" y="79"/>
                  <a:pt x="55" y="93"/>
                </a:cubicBezTo>
                <a:cubicBezTo>
                  <a:pt x="50" y="99"/>
                  <a:pt x="51" y="107"/>
                  <a:pt x="56" y="112"/>
                </a:cubicBezTo>
                <a:cubicBezTo>
                  <a:pt x="73" y="128"/>
                  <a:pt x="79" y="153"/>
                  <a:pt x="70" y="174"/>
                </a:cubicBezTo>
                <a:cubicBezTo>
                  <a:pt x="61" y="194"/>
                  <a:pt x="40" y="207"/>
                  <a:pt x="16" y="207"/>
                </a:cubicBezTo>
                <a:cubicBezTo>
                  <a:pt x="8" y="207"/>
                  <a:pt x="3" y="212"/>
                  <a:pt x="2" y="220"/>
                </a:cubicBezTo>
                <a:cubicBezTo>
                  <a:pt x="0" y="238"/>
                  <a:pt x="0" y="257"/>
                  <a:pt x="2" y="276"/>
                </a:cubicBezTo>
                <a:cubicBezTo>
                  <a:pt x="2" y="283"/>
                  <a:pt x="11" y="288"/>
                  <a:pt x="18" y="288"/>
                </a:cubicBezTo>
                <a:cubicBezTo>
                  <a:pt x="40" y="288"/>
                  <a:pt x="60" y="301"/>
                  <a:pt x="69" y="322"/>
                </a:cubicBezTo>
                <a:cubicBezTo>
                  <a:pt x="78" y="343"/>
                  <a:pt x="72" y="368"/>
                  <a:pt x="55" y="383"/>
                </a:cubicBezTo>
                <a:cubicBezTo>
                  <a:pt x="50" y="388"/>
                  <a:pt x="49" y="396"/>
                  <a:pt x="54" y="402"/>
                </a:cubicBezTo>
                <a:cubicBezTo>
                  <a:pt x="65" y="417"/>
                  <a:pt x="78" y="430"/>
                  <a:pt x="93" y="442"/>
                </a:cubicBezTo>
                <a:cubicBezTo>
                  <a:pt x="98" y="446"/>
                  <a:pt x="107" y="446"/>
                  <a:pt x="112" y="440"/>
                </a:cubicBezTo>
                <a:cubicBezTo>
                  <a:pt x="126" y="424"/>
                  <a:pt x="153" y="418"/>
                  <a:pt x="173" y="426"/>
                </a:cubicBezTo>
                <a:cubicBezTo>
                  <a:pt x="195" y="435"/>
                  <a:pt x="208" y="457"/>
                  <a:pt x="207" y="480"/>
                </a:cubicBezTo>
                <a:cubicBezTo>
                  <a:pt x="206" y="487"/>
                  <a:pt x="212" y="494"/>
                  <a:pt x="219" y="494"/>
                </a:cubicBezTo>
                <a:cubicBezTo>
                  <a:pt x="229" y="496"/>
                  <a:pt x="238" y="496"/>
                  <a:pt x="248" y="496"/>
                </a:cubicBezTo>
                <a:cubicBezTo>
                  <a:pt x="257" y="496"/>
                  <a:pt x="266" y="496"/>
                  <a:pt x="275" y="495"/>
                </a:cubicBezTo>
                <a:cubicBezTo>
                  <a:pt x="282" y="494"/>
                  <a:pt x="287" y="488"/>
                  <a:pt x="287" y="480"/>
                </a:cubicBezTo>
                <a:cubicBezTo>
                  <a:pt x="286" y="457"/>
                  <a:pt x="300" y="436"/>
                  <a:pt x="321" y="428"/>
                </a:cubicBezTo>
                <a:cubicBezTo>
                  <a:pt x="341" y="419"/>
                  <a:pt x="368" y="425"/>
                  <a:pt x="382" y="442"/>
                </a:cubicBezTo>
                <a:cubicBezTo>
                  <a:pt x="387" y="447"/>
                  <a:pt x="395" y="448"/>
                  <a:pt x="401" y="443"/>
                </a:cubicBezTo>
                <a:cubicBezTo>
                  <a:pt x="416" y="431"/>
                  <a:pt x="429" y="418"/>
                  <a:pt x="441" y="403"/>
                </a:cubicBezTo>
                <a:cubicBezTo>
                  <a:pt x="446" y="398"/>
                  <a:pt x="445" y="390"/>
                  <a:pt x="440" y="385"/>
                </a:cubicBezTo>
                <a:cubicBezTo>
                  <a:pt x="422" y="369"/>
                  <a:pt x="417" y="344"/>
                  <a:pt x="426" y="323"/>
                </a:cubicBezTo>
                <a:cubicBezTo>
                  <a:pt x="434" y="303"/>
                  <a:pt x="455" y="289"/>
                  <a:pt x="476" y="289"/>
                </a:cubicBezTo>
                <a:cubicBezTo>
                  <a:pt x="479" y="289"/>
                  <a:pt x="479" y="289"/>
                  <a:pt x="479" y="289"/>
                </a:cubicBezTo>
                <a:cubicBezTo>
                  <a:pt x="487" y="290"/>
                  <a:pt x="493" y="284"/>
                  <a:pt x="494" y="277"/>
                </a:cubicBezTo>
                <a:cubicBezTo>
                  <a:pt x="496" y="259"/>
                  <a:pt x="496" y="240"/>
                  <a:pt x="494" y="221"/>
                </a:cubicBezTo>
                <a:close/>
                <a:moveTo>
                  <a:pt x="248" y="308"/>
                </a:moveTo>
                <a:cubicBezTo>
                  <a:pt x="216" y="308"/>
                  <a:pt x="189" y="281"/>
                  <a:pt x="189" y="249"/>
                </a:cubicBezTo>
                <a:cubicBezTo>
                  <a:pt x="189" y="216"/>
                  <a:pt x="216" y="190"/>
                  <a:pt x="248" y="190"/>
                </a:cubicBezTo>
                <a:cubicBezTo>
                  <a:pt x="281" y="190"/>
                  <a:pt x="307" y="216"/>
                  <a:pt x="307" y="249"/>
                </a:cubicBezTo>
                <a:cubicBezTo>
                  <a:pt x="307" y="281"/>
                  <a:pt x="281" y="308"/>
                  <a:pt x="248" y="308"/>
                </a:cubicBezTo>
                <a:close/>
                <a:moveTo>
                  <a:pt x="248" y="332"/>
                </a:moveTo>
                <a:cubicBezTo>
                  <a:pt x="248" y="332"/>
                  <a:pt x="248" y="332"/>
                  <a:pt x="248" y="332"/>
                </a:cubicBezTo>
              </a:path>
            </a:pathLst>
          </a:custGeom>
          <a:solidFill>
            <a:srgbClr val="9fe1c3"/>
          </a:solidFill>
          <a:ln>
            <a:noFill/>
          </a:ln>
        </p:spPr>
        <p:style>
          <a:lnRef idx="0"/>
          <a:fillRef idx="0"/>
          <a:effectRef idx="0"/>
          <a:fontRef idx="minor"/>
        </p:style>
      </p:sp>
      <p:sp>
        <p:nvSpPr>
          <p:cNvPr id="520" name="CustomShape 8"/>
          <p:cNvSpPr/>
          <p:nvPr/>
        </p:nvSpPr>
        <p:spPr>
          <a:xfrm>
            <a:off x="4270680" y="3080880"/>
            <a:ext cx="1548360" cy="1551600"/>
          </a:xfrm>
          <a:custGeom>
            <a:avLst/>
            <a:gdLst/>
            <a:ahLst/>
            <a:rect l="l" t="t" r="r" b="b"/>
            <a:pathLst>
              <a:path w="496" h="496">
                <a:moveTo>
                  <a:pt x="494" y="221"/>
                </a:moveTo>
                <a:cubicBezTo>
                  <a:pt x="493" y="214"/>
                  <a:pt x="485" y="208"/>
                  <a:pt x="478" y="208"/>
                </a:cubicBezTo>
                <a:cubicBezTo>
                  <a:pt x="456" y="208"/>
                  <a:pt x="435" y="195"/>
                  <a:pt x="427" y="175"/>
                </a:cubicBezTo>
                <a:cubicBezTo>
                  <a:pt x="418" y="153"/>
                  <a:pt x="424" y="129"/>
                  <a:pt x="441" y="113"/>
                </a:cubicBezTo>
                <a:cubicBezTo>
                  <a:pt x="446" y="108"/>
                  <a:pt x="447" y="100"/>
                  <a:pt x="442" y="95"/>
                </a:cubicBezTo>
                <a:cubicBezTo>
                  <a:pt x="431" y="80"/>
                  <a:pt x="417" y="66"/>
                  <a:pt x="403" y="55"/>
                </a:cubicBezTo>
                <a:cubicBezTo>
                  <a:pt x="397" y="50"/>
                  <a:pt x="389" y="51"/>
                  <a:pt x="384" y="56"/>
                </a:cubicBezTo>
                <a:cubicBezTo>
                  <a:pt x="369" y="73"/>
                  <a:pt x="343" y="79"/>
                  <a:pt x="322" y="70"/>
                </a:cubicBezTo>
                <a:cubicBezTo>
                  <a:pt x="301" y="61"/>
                  <a:pt x="288" y="40"/>
                  <a:pt x="289" y="17"/>
                </a:cubicBezTo>
                <a:cubicBezTo>
                  <a:pt x="289" y="9"/>
                  <a:pt x="284" y="3"/>
                  <a:pt x="277" y="2"/>
                </a:cubicBezTo>
                <a:cubicBezTo>
                  <a:pt x="258" y="0"/>
                  <a:pt x="240" y="0"/>
                  <a:pt x="221" y="2"/>
                </a:cubicBezTo>
                <a:cubicBezTo>
                  <a:pt x="214" y="3"/>
                  <a:pt x="209" y="9"/>
                  <a:pt x="209" y="16"/>
                </a:cubicBezTo>
                <a:cubicBezTo>
                  <a:pt x="210" y="39"/>
                  <a:pt x="196" y="60"/>
                  <a:pt x="175" y="69"/>
                </a:cubicBezTo>
                <a:cubicBezTo>
                  <a:pt x="155" y="77"/>
                  <a:pt x="128" y="71"/>
                  <a:pt x="114" y="55"/>
                </a:cubicBezTo>
                <a:cubicBezTo>
                  <a:pt x="109" y="50"/>
                  <a:pt x="101" y="49"/>
                  <a:pt x="95" y="53"/>
                </a:cubicBezTo>
                <a:cubicBezTo>
                  <a:pt x="80" y="65"/>
                  <a:pt x="67" y="78"/>
                  <a:pt x="55" y="93"/>
                </a:cubicBezTo>
                <a:cubicBezTo>
                  <a:pt x="50" y="99"/>
                  <a:pt x="51" y="107"/>
                  <a:pt x="56" y="112"/>
                </a:cubicBezTo>
                <a:cubicBezTo>
                  <a:pt x="74" y="128"/>
                  <a:pt x="79" y="152"/>
                  <a:pt x="70" y="174"/>
                </a:cubicBezTo>
                <a:cubicBezTo>
                  <a:pt x="62" y="194"/>
                  <a:pt x="40" y="207"/>
                  <a:pt x="16" y="207"/>
                </a:cubicBezTo>
                <a:cubicBezTo>
                  <a:pt x="8" y="207"/>
                  <a:pt x="3" y="212"/>
                  <a:pt x="2" y="219"/>
                </a:cubicBezTo>
                <a:cubicBezTo>
                  <a:pt x="0" y="238"/>
                  <a:pt x="0" y="257"/>
                  <a:pt x="2" y="276"/>
                </a:cubicBezTo>
                <a:cubicBezTo>
                  <a:pt x="3" y="283"/>
                  <a:pt x="11" y="288"/>
                  <a:pt x="18" y="288"/>
                </a:cubicBezTo>
                <a:cubicBezTo>
                  <a:pt x="40" y="287"/>
                  <a:pt x="60" y="301"/>
                  <a:pt x="69" y="322"/>
                </a:cubicBezTo>
                <a:cubicBezTo>
                  <a:pt x="78" y="343"/>
                  <a:pt x="72" y="368"/>
                  <a:pt x="55" y="383"/>
                </a:cubicBezTo>
                <a:cubicBezTo>
                  <a:pt x="50" y="388"/>
                  <a:pt x="49" y="396"/>
                  <a:pt x="54" y="402"/>
                </a:cubicBezTo>
                <a:cubicBezTo>
                  <a:pt x="65" y="416"/>
                  <a:pt x="78" y="430"/>
                  <a:pt x="93" y="441"/>
                </a:cubicBezTo>
                <a:cubicBezTo>
                  <a:pt x="99" y="446"/>
                  <a:pt x="107" y="445"/>
                  <a:pt x="112" y="440"/>
                </a:cubicBezTo>
                <a:cubicBezTo>
                  <a:pt x="127" y="424"/>
                  <a:pt x="153" y="417"/>
                  <a:pt x="173" y="426"/>
                </a:cubicBezTo>
                <a:cubicBezTo>
                  <a:pt x="195" y="435"/>
                  <a:pt x="208" y="457"/>
                  <a:pt x="207" y="480"/>
                </a:cubicBezTo>
                <a:cubicBezTo>
                  <a:pt x="207" y="487"/>
                  <a:pt x="212" y="493"/>
                  <a:pt x="219" y="494"/>
                </a:cubicBezTo>
                <a:cubicBezTo>
                  <a:pt x="229" y="495"/>
                  <a:pt x="238" y="496"/>
                  <a:pt x="248" y="496"/>
                </a:cubicBezTo>
                <a:cubicBezTo>
                  <a:pt x="257" y="496"/>
                  <a:pt x="266" y="495"/>
                  <a:pt x="275" y="494"/>
                </a:cubicBezTo>
                <a:cubicBezTo>
                  <a:pt x="282" y="494"/>
                  <a:pt x="287" y="487"/>
                  <a:pt x="287" y="480"/>
                </a:cubicBezTo>
                <a:cubicBezTo>
                  <a:pt x="286" y="457"/>
                  <a:pt x="300" y="436"/>
                  <a:pt x="321" y="427"/>
                </a:cubicBezTo>
                <a:cubicBezTo>
                  <a:pt x="341" y="419"/>
                  <a:pt x="368" y="425"/>
                  <a:pt x="382" y="441"/>
                </a:cubicBezTo>
                <a:cubicBezTo>
                  <a:pt x="387" y="447"/>
                  <a:pt x="395" y="447"/>
                  <a:pt x="401" y="443"/>
                </a:cubicBezTo>
                <a:cubicBezTo>
                  <a:pt x="416" y="431"/>
                  <a:pt x="429" y="418"/>
                  <a:pt x="441" y="403"/>
                </a:cubicBezTo>
                <a:cubicBezTo>
                  <a:pt x="446" y="398"/>
                  <a:pt x="445" y="389"/>
                  <a:pt x="440" y="384"/>
                </a:cubicBezTo>
                <a:cubicBezTo>
                  <a:pt x="422" y="369"/>
                  <a:pt x="417" y="344"/>
                  <a:pt x="426" y="323"/>
                </a:cubicBezTo>
                <a:cubicBezTo>
                  <a:pt x="434" y="303"/>
                  <a:pt x="455" y="289"/>
                  <a:pt x="476" y="289"/>
                </a:cubicBezTo>
                <a:cubicBezTo>
                  <a:pt x="480" y="289"/>
                  <a:pt x="480" y="289"/>
                  <a:pt x="480" y="289"/>
                </a:cubicBezTo>
                <a:cubicBezTo>
                  <a:pt x="487" y="290"/>
                  <a:pt x="493" y="284"/>
                  <a:pt x="494" y="277"/>
                </a:cubicBezTo>
                <a:cubicBezTo>
                  <a:pt x="496" y="258"/>
                  <a:pt x="496" y="239"/>
                  <a:pt x="494" y="221"/>
                </a:cubicBezTo>
                <a:close/>
                <a:moveTo>
                  <a:pt x="248" y="307"/>
                </a:moveTo>
                <a:cubicBezTo>
                  <a:pt x="216" y="307"/>
                  <a:pt x="190" y="281"/>
                  <a:pt x="190" y="249"/>
                </a:cubicBezTo>
                <a:cubicBezTo>
                  <a:pt x="190" y="217"/>
                  <a:pt x="216" y="191"/>
                  <a:pt x="248" y="191"/>
                </a:cubicBezTo>
                <a:cubicBezTo>
                  <a:pt x="280" y="191"/>
                  <a:pt x="306" y="217"/>
                  <a:pt x="306" y="249"/>
                </a:cubicBezTo>
                <a:cubicBezTo>
                  <a:pt x="306" y="281"/>
                  <a:pt x="280" y="307"/>
                  <a:pt x="248" y="307"/>
                </a:cubicBezTo>
                <a:close/>
                <a:moveTo>
                  <a:pt x="248" y="331"/>
                </a:moveTo>
                <a:cubicBezTo>
                  <a:pt x="248" y="331"/>
                  <a:pt x="248" y="331"/>
                  <a:pt x="248" y="331"/>
                </a:cubicBezTo>
              </a:path>
            </a:pathLst>
          </a:custGeom>
          <a:solidFill>
            <a:schemeClr val="accent4">
              <a:lumMod val="75000"/>
            </a:schemeClr>
          </a:solidFill>
          <a:ln>
            <a:noFill/>
          </a:ln>
        </p:spPr>
        <p:style>
          <a:lnRef idx="0"/>
          <a:fillRef idx="0"/>
          <a:effectRef idx="0"/>
          <a:fontRef idx="minor"/>
        </p:style>
      </p:sp>
      <p:sp>
        <p:nvSpPr>
          <p:cNvPr id="521" name="CustomShape 9"/>
          <p:cNvSpPr/>
          <p:nvPr/>
        </p:nvSpPr>
        <p:spPr>
          <a:xfrm>
            <a:off x="5735880" y="3432960"/>
            <a:ext cx="1549800" cy="1554840"/>
          </a:xfrm>
          <a:custGeom>
            <a:avLst/>
            <a:gdLst/>
            <a:ahLst/>
            <a:rect l="l" t="t" r="r" b="b"/>
            <a:pathLst>
              <a:path w="496" h="497">
                <a:moveTo>
                  <a:pt x="494" y="221"/>
                </a:moveTo>
                <a:cubicBezTo>
                  <a:pt x="494" y="214"/>
                  <a:pt x="485" y="209"/>
                  <a:pt x="478" y="209"/>
                </a:cubicBezTo>
                <a:cubicBezTo>
                  <a:pt x="456" y="209"/>
                  <a:pt x="436" y="196"/>
                  <a:pt x="427" y="175"/>
                </a:cubicBezTo>
                <a:cubicBezTo>
                  <a:pt x="419" y="154"/>
                  <a:pt x="424" y="129"/>
                  <a:pt x="441" y="114"/>
                </a:cubicBezTo>
                <a:cubicBezTo>
                  <a:pt x="446" y="109"/>
                  <a:pt x="447" y="101"/>
                  <a:pt x="443" y="95"/>
                </a:cubicBezTo>
                <a:cubicBezTo>
                  <a:pt x="431" y="80"/>
                  <a:pt x="418" y="67"/>
                  <a:pt x="403" y="56"/>
                </a:cubicBezTo>
                <a:cubicBezTo>
                  <a:pt x="398" y="51"/>
                  <a:pt x="389" y="52"/>
                  <a:pt x="384" y="57"/>
                </a:cubicBezTo>
                <a:cubicBezTo>
                  <a:pt x="370" y="73"/>
                  <a:pt x="343" y="80"/>
                  <a:pt x="323" y="71"/>
                </a:cubicBezTo>
                <a:cubicBezTo>
                  <a:pt x="301" y="62"/>
                  <a:pt x="288" y="40"/>
                  <a:pt x="289" y="17"/>
                </a:cubicBezTo>
                <a:cubicBezTo>
                  <a:pt x="290" y="10"/>
                  <a:pt x="284" y="4"/>
                  <a:pt x="277" y="3"/>
                </a:cubicBezTo>
                <a:cubicBezTo>
                  <a:pt x="259" y="1"/>
                  <a:pt x="240" y="0"/>
                  <a:pt x="221" y="3"/>
                </a:cubicBezTo>
                <a:cubicBezTo>
                  <a:pt x="214" y="3"/>
                  <a:pt x="209" y="10"/>
                  <a:pt x="209" y="17"/>
                </a:cubicBezTo>
                <a:cubicBezTo>
                  <a:pt x="210" y="40"/>
                  <a:pt x="196" y="61"/>
                  <a:pt x="175" y="70"/>
                </a:cubicBezTo>
                <a:cubicBezTo>
                  <a:pt x="155" y="78"/>
                  <a:pt x="129" y="72"/>
                  <a:pt x="114" y="56"/>
                </a:cubicBezTo>
                <a:cubicBezTo>
                  <a:pt x="109" y="50"/>
                  <a:pt x="101" y="50"/>
                  <a:pt x="95" y="54"/>
                </a:cubicBezTo>
                <a:cubicBezTo>
                  <a:pt x="80" y="66"/>
                  <a:pt x="67" y="79"/>
                  <a:pt x="55" y="94"/>
                </a:cubicBezTo>
                <a:cubicBezTo>
                  <a:pt x="50" y="99"/>
                  <a:pt x="51" y="108"/>
                  <a:pt x="56" y="113"/>
                </a:cubicBezTo>
                <a:cubicBezTo>
                  <a:pt x="74" y="128"/>
                  <a:pt x="79" y="153"/>
                  <a:pt x="70" y="174"/>
                </a:cubicBezTo>
                <a:cubicBezTo>
                  <a:pt x="62" y="195"/>
                  <a:pt x="41" y="208"/>
                  <a:pt x="16" y="208"/>
                </a:cubicBezTo>
                <a:cubicBezTo>
                  <a:pt x="9" y="208"/>
                  <a:pt x="3" y="213"/>
                  <a:pt x="2" y="220"/>
                </a:cubicBezTo>
                <a:cubicBezTo>
                  <a:pt x="0" y="239"/>
                  <a:pt x="0" y="258"/>
                  <a:pt x="2" y="276"/>
                </a:cubicBezTo>
                <a:cubicBezTo>
                  <a:pt x="3" y="283"/>
                  <a:pt x="11" y="289"/>
                  <a:pt x="18" y="289"/>
                </a:cubicBezTo>
                <a:cubicBezTo>
                  <a:pt x="40" y="288"/>
                  <a:pt x="61" y="301"/>
                  <a:pt x="69" y="322"/>
                </a:cubicBezTo>
                <a:cubicBezTo>
                  <a:pt x="78" y="344"/>
                  <a:pt x="72" y="368"/>
                  <a:pt x="55" y="384"/>
                </a:cubicBezTo>
                <a:cubicBezTo>
                  <a:pt x="50" y="389"/>
                  <a:pt x="49" y="397"/>
                  <a:pt x="54" y="402"/>
                </a:cubicBezTo>
                <a:cubicBezTo>
                  <a:pt x="65" y="417"/>
                  <a:pt x="79" y="430"/>
                  <a:pt x="93" y="442"/>
                </a:cubicBezTo>
                <a:cubicBezTo>
                  <a:pt x="99" y="447"/>
                  <a:pt x="107" y="446"/>
                  <a:pt x="112" y="441"/>
                </a:cubicBezTo>
                <a:cubicBezTo>
                  <a:pt x="127" y="424"/>
                  <a:pt x="153" y="418"/>
                  <a:pt x="174" y="427"/>
                </a:cubicBezTo>
                <a:cubicBezTo>
                  <a:pt x="195" y="436"/>
                  <a:pt x="209" y="457"/>
                  <a:pt x="207" y="480"/>
                </a:cubicBezTo>
                <a:cubicBezTo>
                  <a:pt x="207" y="488"/>
                  <a:pt x="212" y="494"/>
                  <a:pt x="219" y="495"/>
                </a:cubicBezTo>
                <a:cubicBezTo>
                  <a:pt x="229" y="496"/>
                  <a:pt x="238" y="497"/>
                  <a:pt x="248" y="497"/>
                </a:cubicBezTo>
                <a:cubicBezTo>
                  <a:pt x="257" y="497"/>
                  <a:pt x="266" y="496"/>
                  <a:pt x="275" y="495"/>
                </a:cubicBezTo>
                <a:cubicBezTo>
                  <a:pt x="282" y="494"/>
                  <a:pt x="288" y="488"/>
                  <a:pt x="287" y="481"/>
                </a:cubicBezTo>
                <a:cubicBezTo>
                  <a:pt x="287" y="458"/>
                  <a:pt x="300" y="437"/>
                  <a:pt x="321" y="428"/>
                </a:cubicBezTo>
                <a:cubicBezTo>
                  <a:pt x="342" y="420"/>
                  <a:pt x="368" y="426"/>
                  <a:pt x="383" y="442"/>
                </a:cubicBezTo>
                <a:cubicBezTo>
                  <a:pt x="388" y="447"/>
                  <a:pt x="396" y="448"/>
                  <a:pt x="401" y="444"/>
                </a:cubicBezTo>
                <a:cubicBezTo>
                  <a:pt x="416" y="432"/>
                  <a:pt x="430" y="419"/>
                  <a:pt x="441" y="404"/>
                </a:cubicBezTo>
                <a:cubicBezTo>
                  <a:pt x="446" y="398"/>
                  <a:pt x="445" y="390"/>
                  <a:pt x="440" y="385"/>
                </a:cubicBezTo>
                <a:cubicBezTo>
                  <a:pt x="423" y="369"/>
                  <a:pt x="417" y="345"/>
                  <a:pt x="426" y="323"/>
                </a:cubicBezTo>
                <a:cubicBezTo>
                  <a:pt x="434" y="303"/>
                  <a:pt x="455" y="290"/>
                  <a:pt x="477" y="290"/>
                </a:cubicBezTo>
                <a:cubicBezTo>
                  <a:pt x="480" y="290"/>
                  <a:pt x="480" y="290"/>
                  <a:pt x="480" y="290"/>
                </a:cubicBezTo>
                <a:cubicBezTo>
                  <a:pt x="487" y="290"/>
                  <a:pt x="493" y="285"/>
                  <a:pt x="494" y="278"/>
                </a:cubicBezTo>
                <a:cubicBezTo>
                  <a:pt x="496" y="259"/>
                  <a:pt x="496" y="240"/>
                  <a:pt x="494" y="221"/>
                </a:cubicBezTo>
                <a:close/>
                <a:moveTo>
                  <a:pt x="249" y="332"/>
                </a:moveTo>
                <a:cubicBezTo>
                  <a:pt x="203" y="332"/>
                  <a:pt x="166" y="295"/>
                  <a:pt x="166" y="249"/>
                </a:cubicBezTo>
                <a:cubicBezTo>
                  <a:pt x="166" y="204"/>
                  <a:pt x="203" y="167"/>
                  <a:pt x="249" y="167"/>
                </a:cubicBezTo>
                <a:cubicBezTo>
                  <a:pt x="294" y="167"/>
                  <a:pt x="331" y="204"/>
                  <a:pt x="331" y="249"/>
                </a:cubicBezTo>
                <a:cubicBezTo>
                  <a:pt x="331" y="295"/>
                  <a:pt x="294" y="332"/>
                  <a:pt x="249" y="332"/>
                </a:cubicBezTo>
                <a:close/>
                <a:moveTo>
                  <a:pt x="249" y="332"/>
                </a:moveTo>
                <a:cubicBezTo>
                  <a:pt x="249" y="332"/>
                  <a:pt x="249" y="332"/>
                  <a:pt x="249" y="332"/>
                </a:cubicBezTo>
              </a:path>
            </a:pathLst>
          </a:custGeom>
          <a:solidFill>
            <a:srgbClr val="9fe1c3"/>
          </a:solidFill>
          <a:ln>
            <a:noFill/>
          </a:ln>
        </p:spPr>
        <p:style>
          <a:lnRef idx="0"/>
          <a:fillRef idx="0"/>
          <a:effectRef idx="0"/>
          <a:fontRef idx="minor"/>
        </p:style>
      </p:sp>
      <p:sp>
        <p:nvSpPr>
          <p:cNvPr id="522" name="CustomShape 10"/>
          <p:cNvSpPr/>
          <p:nvPr/>
        </p:nvSpPr>
        <p:spPr>
          <a:xfrm>
            <a:off x="6126480" y="3826440"/>
            <a:ext cx="768960" cy="768960"/>
          </a:xfrm>
          <a:custGeom>
            <a:avLst/>
            <a:gdLst/>
            <a:ahLst/>
            <a:rect l="l" t="t"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rgbClr val="ffffff"/>
          </a:solidFill>
          <a:ln>
            <a:noFill/>
          </a:ln>
        </p:spPr>
        <p:style>
          <a:lnRef idx="0"/>
          <a:fillRef idx="0"/>
          <a:effectRef idx="0"/>
          <a:fontRef idx="minor"/>
        </p:style>
      </p:sp>
      <p:sp>
        <p:nvSpPr>
          <p:cNvPr id="523" name="CustomShape 11"/>
          <p:cNvSpPr/>
          <p:nvPr/>
        </p:nvSpPr>
        <p:spPr>
          <a:xfrm>
            <a:off x="2935440" y="1746000"/>
            <a:ext cx="741960" cy="743400"/>
          </a:xfrm>
          <a:custGeom>
            <a:avLst/>
            <a:gdLst/>
            <a:ah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1"/>
                  <a:pt x="58" y="230"/>
                  <a:pt x="119" y="230"/>
                </a:cubicBezTo>
                <a:cubicBezTo>
                  <a:pt x="180" y="230"/>
                  <a:pt x="230" y="181"/>
                  <a:pt x="230" y="119"/>
                </a:cubicBezTo>
                <a:cubicBezTo>
                  <a:pt x="230" y="58"/>
                  <a:pt x="180" y="8"/>
                  <a:pt x="119" y="8"/>
                </a:cubicBezTo>
                <a:close/>
              </a:path>
            </a:pathLst>
          </a:custGeom>
          <a:solidFill>
            <a:srgbClr val="ffffff"/>
          </a:solidFill>
          <a:ln>
            <a:noFill/>
          </a:ln>
        </p:spPr>
        <p:style>
          <a:lnRef idx="0"/>
          <a:fillRef idx="0"/>
          <a:effectRef idx="0"/>
          <a:fontRef idx="minor"/>
        </p:style>
      </p:sp>
      <p:sp>
        <p:nvSpPr>
          <p:cNvPr id="524" name="CustomShape 12"/>
          <p:cNvSpPr/>
          <p:nvPr/>
        </p:nvSpPr>
        <p:spPr>
          <a:xfrm>
            <a:off x="833760" y="3131640"/>
            <a:ext cx="768960" cy="768960"/>
          </a:xfrm>
          <a:custGeom>
            <a:avLst/>
            <a:gdLst/>
            <a:ahLst/>
            <a:rect l="l" t="t"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rgbClr val="ffffff"/>
          </a:solidFill>
          <a:ln>
            <a:noFill/>
          </a:ln>
        </p:spPr>
        <p:style>
          <a:lnRef idx="0"/>
          <a:fillRef idx="0"/>
          <a:effectRef idx="0"/>
          <a:fontRef idx="minor"/>
        </p:style>
      </p:sp>
      <p:sp>
        <p:nvSpPr>
          <p:cNvPr id="525" name="CustomShape 13"/>
          <p:cNvSpPr/>
          <p:nvPr/>
        </p:nvSpPr>
        <p:spPr>
          <a:xfrm>
            <a:off x="4673880" y="3484080"/>
            <a:ext cx="741960" cy="745200"/>
          </a:xfrm>
          <a:custGeom>
            <a:avLst/>
            <a:gdLst/>
            <a:ah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0"/>
                  <a:pt x="58" y="230"/>
                  <a:pt x="119" y="230"/>
                </a:cubicBezTo>
                <a:cubicBezTo>
                  <a:pt x="180" y="230"/>
                  <a:pt x="230" y="180"/>
                  <a:pt x="230" y="119"/>
                </a:cubicBezTo>
                <a:cubicBezTo>
                  <a:pt x="230" y="58"/>
                  <a:pt x="180" y="8"/>
                  <a:pt x="119" y="8"/>
                </a:cubicBezTo>
                <a:close/>
              </a:path>
            </a:pathLst>
          </a:custGeom>
          <a:solidFill>
            <a:srgbClr val="ffffff"/>
          </a:solidFill>
          <a:ln>
            <a:noFill/>
          </a:ln>
        </p:spPr>
        <p:style>
          <a:lnRef idx="0"/>
          <a:fillRef idx="0"/>
          <a:effectRef idx="0"/>
          <a:fontRef idx="minor"/>
        </p:style>
      </p:sp>
      <p:sp>
        <p:nvSpPr>
          <p:cNvPr id="526" name="CustomShape 14"/>
          <p:cNvSpPr/>
          <p:nvPr/>
        </p:nvSpPr>
        <p:spPr>
          <a:xfrm>
            <a:off x="7085520" y="4401360"/>
            <a:ext cx="227160" cy="234360"/>
          </a:xfrm>
          <a:custGeom>
            <a:avLst/>
            <a:gdLst/>
            <a:ahLst/>
            <a:rect l="l" t="t" r="r" b="b"/>
            <a:pathLst>
              <a:path w="299" h="319">
                <a:moveTo>
                  <a:pt x="149" y="60"/>
                </a:moveTo>
                <a:cubicBezTo>
                  <a:pt x="100" y="60"/>
                  <a:pt x="60" y="100"/>
                  <a:pt x="60" y="150"/>
                </a:cubicBezTo>
                <a:cubicBezTo>
                  <a:pt x="60" y="185"/>
                  <a:pt x="80" y="215"/>
                  <a:pt x="109" y="230"/>
                </a:cubicBezTo>
                <a:cubicBezTo>
                  <a:pt x="109" y="279"/>
                  <a:pt x="109" y="279"/>
                  <a:pt x="109" y="279"/>
                </a:cubicBezTo>
                <a:cubicBezTo>
                  <a:pt x="109" y="290"/>
                  <a:pt x="118" y="299"/>
                  <a:pt x="129" y="299"/>
                </a:cubicBezTo>
                <a:cubicBezTo>
                  <a:pt x="129" y="310"/>
                  <a:pt x="138" y="319"/>
                  <a:pt x="149" y="319"/>
                </a:cubicBezTo>
                <a:cubicBezTo>
                  <a:pt x="160" y="319"/>
                  <a:pt x="169" y="310"/>
                  <a:pt x="169" y="299"/>
                </a:cubicBezTo>
                <a:cubicBezTo>
                  <a:pt x="180" y="299"/>
                  <a:pt x="189" y="290"/>
                  <a:pt x="189" y="279"/>
                </a:cubicBezTo>
                <a:cubicBezTo>
                  <a:pt x="189" y="230"/>
                  <a:pt x="189" y="230"/>
                  <a:pt x="189" y="230"/>
                </a:cubicBezTo>
                <a:cubicBezTo>
                  <a:pt x="219" y="215"/>
                  <a:pt x="239" y="185"/>
                  <a:pt x="239" y="150"/>
                </a:cubicBezTo>
                <a:cubicBezTo>
                  <a:pt x="239" y="100"/>
                  <a:pt x="199" y="60"/>
                  <a:pt x="149" y="60"/>
                </a:cubicBezTo>
                <a:close/>
                <a:moveTo>
                  <a:pt x="169" y="279"/>
                </a:moveTo>
                <a:cubicBezTo>
                  <a:pt x="129" y="279"/>
                  <a:pt x="129" y="279"/>
                  <a:pt x="129" y="279"/>
                </a:cubicBezTo>
                <a:cubicBezTo>
                  <a:pt x="129" y="259"/>
                  <a:pt x="129" y="259"/>
                  <a:pt x="129" y="259"/>
                </a:cubicBezTo>
                <a:cubicBezTo>
                  <a:pt x="169" y="259"/>
                  <a:pt x="169" y="259"/>
                  <a:pt x="169" y="259"/>
                </a:cubicBezTo>
                <a:lnTo>
                  <a:pt x="169" y="279"/>
                </a:lnTo>
                <a:close/>
                <a:moveTo>
                  <a:pt x="180" y="212"/>
                </a:moveTo>
                <a:cubicBezTo>
                  <a:pt x="169" y="217"/>
                  <a:pt x="169" y="217"/>
                  <a:pt x="169" y="217"/>
                </a:cubicBezTo>
                <a:cubicBezTo>
                  <a:pt x="169" y="239"/>
                  <a:pt x="169" y="239"/>
                  <a:pt x="169" y="239"/>
                </a:cubicBezTo>
                <a:cubicBezTo>
                  <a:pt x="129" y="239"/>
                  <a:pt x="129" y="239"/>
                  <a:pt x="129" y="239"/>
                </a:cubicBezTo>
                <a:cubicBezTo>
                  <a:pt x="129" y="217"/>
                  <a:pt x="129" y="217"/>
                  <a:pt x="129" y="217"/>
                </a:cubicBezTo>
                <a:cubicBezTo>
                  <a:pt x="118" y="212"/>
                  <a:pt x="118" y="212"/>
                  <a:pt x="118" y="212"/>
                </a:cubicBezTo>
                <a:cubicBezTo>
                  <a:pt x="94" y="200"/>
                  <a:pt x="79" y="176"/>
                  <a:pt x="79" y="150"/>
                </a:cubicBezTo>
                <a:cubicBezTo>
                  <a:pt x="79" y="111"/>
                  <a:pt x="111" y="80"/>
                  <a:pt x="149" y="80"/>
                </a:cubicBezTo>
                <a:cubicBezTo>
                  <a:pt x="188" y="80"/>
                  <a:pt x="219" y="111"/>
                  <a:pt x="219" y="150"/>
                </a:cubicBezTo>
                <a:cubicBezTo>
                  <a:pt x="219" y="176"/>
                  <a:pt x="204" y="200"/>
                  <a:pt x="180" y="212"/>
                </a:cubicBezTo>
                <a:close/>
                <a:moveTo>
                  <a:pt x="139" y="40"/>
                </a:moveTo>
                <a:cubicBezTo>
                  <a:pt x="139" y="10"/>
                  <a:pt x="139" y="10"/>
                  <a:pt x="139" y="10"/>
                </a:cubicBezTo>
                <a:cubicBezTo>
                  <a:pt x="139" y="4"/>
                  <a:pt x="144" y="0"/>
                  <a:pt x="149" y="0"/>
                </a:cubicBezTo>
                <a:cubicBezTo>
                  <a:pt x="155" y="0"/>
                  <a:pt x="159" y="4"/>
                  <a:pt x="159" y="10"/>
                </a:cubicBezTo>
                <a:cubicBezTo>
                  <a:pt x="159" y="40"/>
                  <a:pt x="159" y="40"/>
                  <a:pt x="159" y="40"/>
                </a:cubicBezTo>
                <a:cubicBezTo>
                  <a:pt x="159" y="45"/>
                  <a:pt x="155" y="50"/>
                  <a:pt x="149" y="50"/>
                </a:cubicBezTo>
                <a:cubicBezTo>
                  <a:pt x="144" y="50"/>
                  <a:pt x="139" y="45"/>
                  <a:pt x="139" y="40"/>
                </a:cubicBezTo>
                <a:close/>
                <a:moveTo>
                  <a:pt x="236" y="100"/>
                </a:moveTo>
                <a:cubicBezTo>
                  <a:pt x="233" y="95"/>
                  <a:pt x="235" y="89"/>
                  <a:pt x="239" y="86"/>
                </a:cubicBezTo>
                <a:cubicBezTo>
                  <a:pt x="265" y="71"/>
                  <a:pt x="265" y="71"/>
                  <a:pt x="265" y="71"/>
                </a:cubicBezTo>
                <a:cubicBezTo>
                  <a:pt x="270" y="68"/>
                  <a:pt x="276" y="70"/>
                  <a:pt x="279" y="75"/>
                </a:cubicBezTo>
                <a:cubicBezTo>
                  <a:pt x="282" y="80"/>
                  <a:pt x="280" y="86"/>
                  <a:pt x="275" y="88"/>
                </a:cubicBezTo>
                <a:cubicBezTo>
                  <a:pt x="249" y="103"/>
                  <a:pt x="249" y="103"/>
                  <a:pt x="249" y="103"/>
                </a:cubicBezTo>
                <a:cubicBezTo>
                  <a:pt x="248" y="104"/>
                  <a:pt x="246" y="105"/>
                  <a:pt x="244" y="105"/>
                </a:cubicBezTo>
                <a:cubicBezTo>
                  <a:pt x="241" y="105"/>
                  <a:pt x="238" y="103"/>
                  <a:pt x="236" y="100"/>
                </a:cubicBezTo>
                <a:close/>
                <a:moveTo>
                  <a:pt x="196" y="50"/>
                </a:moveTo>
                <a:cubicBezTo>
                  <a:pt x="211" y="24"/>
                  <a:pt x="211" y="24"/>
                  <a:pt x="211" y="24"/>
                </a:cubicBezTo>
                <a:cubicBezTo>
                  <a:pt x="213" y="19"/>
                  <a:pt x="219" y="17"/>
                  <a:pt x="224" y="20"/>
                </a:cubicBezTo>
                <a:cubicBezTo>
                  <a:pt x="229" y="23"/>
                  <a:pt x="231" y="29"/>
                  <a:pt x="228" y="34"/>
                </a:cubicBezTo>
                <a:cubicBezTo>
                  <a:pt x="213" y="60"/>
                  <a:pt x="213" y="60"/>
                  <a:pt x="213" y="60"/>
                </a:cubicBezTo>
                <a:cubicBezTo>
                  <a:pt x="211" y="63"/>
                  <a:pt x="208" y="65"/>
                  <a:pt x="204" y="65"/>
                </a:cubicBezTo>
                <a:cubicBezTo>
                  <a:pt x="203" y="65"/>
                  <a:pt x="201" y="64"/>
                  <a:pt x="199" y="63"/>
                </a:cubicBezTo>
                <a:cubicBezTo>
                  <a:pt x="194" y="61"/>
                  <a:pt x="193" y="54"/>
                  <a:pt x="196" y="50"/>
                </a:cubicBezTo>
                <a:close/>
                <a:moveTo>
                  <a:pt x="63" y="200"/>
                </a:moveTo>
                <a:cubicBezTo>
                  <a:pt x="66" y="204"/>
                  <a:pt x="64" y="210"/>
                  <a:pt x="59" y="213"/>
                </a:cubicBezTo>
                <a:cubicBezTo>
                  <a:pt x="33" y="228"/>
                  <a:pt x="33" y="228"/>
                  <a:pt x="33" y="228"/>
                </a:cubicBezTo>
                <a:cubicBezTo>
                  <a:pt x="32" y="229"/>
                  <a:pt x="30" y="229"/>
                  <a:pt x="28" y="229"/>
                </a:cubicBezTo>
                <a:cubicBezTo>
                  <a:pt x="25" y="229"/>
                  <a:pt x="22" y="228"/>
                  <a:pt x="20" y="224"/>
                </a:cubicBezTo>
                <a:cubicBezTo>
                  <a:pt x="17" y="220"/>
                  <a:pt x="19" y="214"/>
                  <a:pt x="23" y="211"/>
                </a:cubicBezTo>
                <a:cubicBezTo>
                  <a:pt x="49" y="196"/>
                  <a:pt x="49" y="196"/>
                  <a:pt x="49" y="196"/>
                </a:cubicBezTo>
                <a:cubicBezTo>
                  <a:pt x="54" y="193"/>
                  <a:pt x="60" y="195"/>
                  <a:pt x="63" y="200"/>
                </a:cubicBezTo>
                <a:close/>
                <a:moveTo>
                  <a:pt x="40" y="160"/>
                </a:moveTo>
                <a:cubicBezTo>
                  <a:pt x="10" y="160"/>
                  <a:pt x="10" y="160"/>
                  <a:pt x="10" y="160"/>
                </a:cubicBezTo>
                <a:cubicBezTo>
                  <a:pt x="4" y="160"/>
                  <a:pt x="0" y="155"/>
                  <a:pt x="0" y="150"/>
                </a:cubicBezTo>
                <a:cubicBezTo>
                  <a:pt x="0" y="144"/>
                  <a:pt x="4" y="140"/>
                  <a:pt x="10" y="140"/>
                </a:cubicBezTo>
                <a:cubicBezTo>
                  <a:pt x="40" y="140"/>
                  <a:pt x="40" y="140"/>
                  <a:pt x="40" y="140"/>
                </a:cubicBezTo>
                <a:cubicBezTo>
                  <a:pt x="45" y="140"/>
                  <a:pt x="50" y="144"/>
                  <a:pt x="50" y="150"/>
                </a:cubicBezTo>
                <a:cubicBezTo>
                  <a:pt x="50" y="155"/>
                  <a:pt x="45" y="160"/>
                  <a:pt x="40" y="160"/>
                </a:cubicBezTo>
                <a:close/>
                <a:moveTo>
                  <a:pt x="20" y="75"/>
                </a:moveTo>
                <a:cubicBezTo>
                  <a:pt x="22" y="70"/>
                  <a:pt x="29" y="68"/>
                  <a:pt x="33" y="71"/>
                </a:cubicBezTo>
                <a:cubicBezTo>
                  <a:pt x="59" y="86"/>
                  <a:pt x="59" y="86"/>
                  <a:pt x="59" y="86"/>
                </a:cubicBezTo>
                <a:cubicBezTo>
                  <a:pt x="64" y="89"/>
                  <a:pt x="66" y="95"/>
                  <a:pt x="63" y="100"/>
                </a:cubicBezTo>
                <a:cubicBezTo>
                  <a:pt x="61" y="103"/>
                  <a:pt x="58" y="105"/>
                  <a:pt x="54" y="105"/>
                </a:cubicBezTo>
                <a:cubicBezTo>
                  <a:pt x="53" y="105"/>
                  <a:pt x="51" y="104"/>
                  <a:pt x="49" y="103"/>
                </a:cubicBezTo>
                <a:cubicBezTo>
                  <a:pt x="23" y="88"/>
                  <a:pt x="23" y="88"/>
                  <a:pt x="23" y="88"/>
                </a:cubicBezTo>
                <a:cubicBezTo>
                  <a:pt x="19" y="86"/>
                  <a:pt x="17" y="80"/>
                  <a:pt x="20" y="75"/>
                </a:cubicBezTo>
                <a:close/>
                <a:moveTo>
                  <a:pt x="71" y="34"/>
                </a:moveTo>
                <a:cubicBezTo>
                  <a:pt x="68" y="29"/>
                  <a:pt x="70" y="23"/>
                  <a:pt x="75" y="20"/>
                </a:cubicBezTo>
                <a:cubicBezTo>
                  <a:pt x="79" y="17"/>
                  <a:pt x="85" y="19"/>
                  <a:pt x="88" y="24"/>
                </a:cubicBezTo>
                <a:cubicBezTo>
                  <a:pt x="103" y="50"/>
                  <a:pt x="103" y="50"/>
                  <a:pt x="103" y="50"/>
                </a:cubicBezTo>
                <a:cubicBezTo>
                  <a:pt x="106" y="54"/>
                  <a:pt x="104" y="60"/>
                  <a:pt x="99" y="63"/>
                </a:cubicBezTo>
                <a:cubicBezTo>
                  <a:pt x="98" y="64"/>
                  <a:pt x="96" y="65"/>
                  <a:pt x="94" y="65"/>
                </a:cubicBezTo>
                <a:cubicBezTo>
                  <a:pt x="91" y="65"/>
                  <a:pt x="88" y="63"/>
                  <a:pt x="86" y="60"/>
                </a:cubicBezTo>
                <a:lnTo>
                  <a:pt x="71" y="34"/>
                </a:lnTo>
                <a:close/>
                <a:moveTo>
                  <a:pt x="279" y="224"/>
                </a:moveTo>
                <a:cubicBezTo>
                  <a:pt x="277" y="228"/>
                  <a:pt x="274" y="229"/>
                  <a:pt x="270" y="229"/>
                </a:cubicBezTo>
                <a:cubicBezTo>
                  <a:pt x="269" y="229"/>
                  <a:pt x="267" y="229"/>
                  <a:pt x="265" y="228"/>
                </a:cubicBezTo>
                <a:cubicBezTo>
                  <a:pt x="239" y="213"/>
                  <a:pt x="239" y="213"/>
                  <a:pt x="239" y="213"/>
                </a:cubicBezTo>
                <a:cubicBezTo>
                  <a:pt x="235" y="210"/>
                  <a:pt x="233" y="204"/>
                  <a:pt x="236" y="200"/>
                </a:cubicBezTo>
                <a:cubicBezTo>
                  <a:pt x="238" y="195"/>
                  <a:pt x="245" y="193"/>
                  <a:pt x="249" y="196"/>
                </a:cubicBezTo>
                <a:cubicBezTo>
                  <a:pt x="275" y="211"/>
                  <a:pt x="275" y="211"/>
                  <a:pt x="275" y="211"/>
                </a:cubicBezTo>
                <a:cubicBezTo>
                  <a:pt x="280" y="214"/>
                  <a:pt x="282" y="220"/>
                  <a:pt x="279" y="224"/>
                </a:cubicBezTo>
                <a:close/>
                <a:moveTo>
                  <a:pt x="299" y="150"/>
                </a:moveTo>
                <a:cubicBezTo>
                  <a:pt x="299" y="155"/>
                  <a:pt x="295" y="160"/>
                  <a:pt x="289" y="160"/>
                </a:cubicBezTo>
                <a:cubicBezTo>
                  <a:pt x="259" y="160"/>
                  <a:pt x="259" y="160"/>
                  <a:pt x="259" y="160"/>
                </a:cubicBezTo>
                <a:cubicBezTo>
                  <a:pt x="254" y="160"/>
                  <a:pt x="249" y="155"/>
                  <a:pt x="249" y="150"/>
                </a:cubicBezTo>
                <a:cubicBezTo>
                  <a:pt x="249" y="144"/>
                  <a:pt x="254" y="140"/>
                  <a:pt x="259" y="140"/>
                </a:cubicBezTo>
                <a:cubicBezTo>
                  <a:pt x="289" y="140"/>
                  <a:pt x="289" y="140"/>
                  <a:pt x="289" y="140"/>
                </a:cubicBezTo>
                <a:cubicBezTo>
                  <a:pt x="295" y="140"/>
                  <a:pt x="299" y="144"/>
                  <a:pt x="299" y="150"/>
                </a:cubicBezTo>
                <a:close/>
                <a:moveTo>
                  <a:pt x="109" y="200"/>
                </a:moveTo>
                <a:cubicBezTo>
                  <a:pt x="149" y="150"/>
                  <a:pt x="149" y="150"/>
                  <a:pt x="149" y="150"/>
                </a:cubicBezTo>
                <a:cubicBezTo>
                  <a:pt x="189" y="150"/>
                  <a:pt x="189" y="150"/>
                  <a:pt x="189" y="150"/>
                </a:cubicBezTo>
                <a:lnTo>
                  <a:pt x="109" y="200"/>
                </a:lnTo>
                <a:close/>
                <a:moveTo>
                  <a:pt x="189" y="100"/>
                </a:moveTo>
                <a:cubicBezTo>
                  <a:pt x="149" y="150"/>
                  <a:pt x="149" y="150"/>
                  <a:pt x="149" y="150"/>
                </a:cubicBezTo>
                <a:cubicBezTo>
                  <a:pt x="109" y="150"/>
                  <a:pt x="109" y="150"/>
                  <a:pt x="109" y="150"/>
                </a:cubicBezTo>
                <a:lnTo>
                  <a:pt x="189" y="100"/>
                </a:lnTo>
                <a:close/>
                <a:moveTo>
                  <a:pt x="189" y="100"/>
                </a:moveTo>
                <a:cubicBezTo>
                  <a:pt x="189" y="100"/>
                  <a:pt x="189" y="100"/>
                  <a:pt x="189" y="100"/>
                </a:cubicBezTo>
              </a:path>
            </a:pathLst>
          </a:custGeom>
          <a:solidFill>
            <a:srgbClr val="ffe92b"/>
          </a:solidFill>
          <a:ln>
            <a:noFill/>
          </a:ln>
        </p:spPr>
        <p:style>
          <a:lnRef idx="0"/>
          <a:fillRef idx="0"/>
          <a:effectRef idx="0"/>
          <a:fontRef idx="minor"/>
        </p:style>
      </p:sp>
      <p:sp>
        <p:nvSpPr>
          <p:cNvPr id="527" name="CustomShape 15"/>
          <p:cNvSpPr/>
          <p:nvPr/>
        </p:nvSpPr>
        <p:spPr>
          <a:xfrm>
            <a:off x="6593760" y="4593240"/>
            <a:ext cx="623520" cy="527040"/>
          </a:xfrm>
          <a:custGeom>
            <a:avLst/>
            <a:gdLst/>
            <a:ahLst/>
            <a:rect l="l" t="t" r="r" b="b"/>
            <a:pathLst>
              <a:path w="819" h="716">
                <a:moveTo>
                  <a:pt x="411" y="716"/>
                </a:moveTo>
                <a:cubicBezTo>
                  <a:pt x="403" y="716"/>
                  <a:pt x="394" y="716"/>
                  <a:pt x="386" y="716"/>
                </a:cubicBezTo>
                <a:cubicBezTo>
                  <a:pt x="291" y="712"/>
                  <a:pt x="214" y="676"/>
                  <a:pt x="154" y="608"/>
                </a:cubicBezTo>
                <a:cubicBezTo>
                  <a:pt x="65" y="504"/>
                  <a:pt x="34" y="345"/>
                  <a:pt x="24" y="229"/>
                </a:cubicBezTo>
                <a:cubicBezTo>
                  <a:pt x="13" y="104"/>
                  <a:pt x="24" y="2"/>
                  <a:pt x="24" y="0"/>
                </a:cubicBezTo>
                <a:cubicBezTo>
                  <a:pt x="40" y="2"/>
                  <a:pt x="40" y="2"/>
                  <a:pt x="40" y="2"/>
                </a:cubicBezTo>
                <a:cubicBezTo>
                  <a:pt x="40" y="6"/>
                  <a:pt x="0" y="405"/>
                  <a:pt x="166" y="597"/>
                </a:cubicBezTo>
                <a:cubicBezTo>
                  <a:pt x="223" y="662"/>
                  <a:pt x="297" y="697"/>
                  <a:pt x="386" y="700"/>
                </a:cubicBezTo>
                <a:cubicBezTo>
                  <a:pt x="513" y="705"/>
                  <a:pt x="612" y="673"/>
                  <a:pt x="678" y="607"/>
                </a:cubicBezTo>
                <a:cubicBezTo>
                  <a:pt x="803" y="481"/>
                  <a:pt x="794" y="253"/>
                  <a:pt x="788" y="117"/>
                </a:cubicBezTo>
                <a:cubicBezTo>
                  <a:pt x="787" y="91"/>
                  <a:pt x="786" y="69"/>
                  <a:pt x="786" y="50"/>
                </a:cubicBezTo>
                <a:cubicBezTo>
                  <a:pt x="802" y="50"/>
                  <a:pt x="802" y="50"/>
                  <a:pt x="802" y="50"/>
                </a:cubicBezTo>
                <a:cubicBezTo>
                  <a:pt x="802" y="68"/>
                  <a:pt x="803" y="91"/>
                  <a:pt x="804" y="116"/>
                </a:cubicBezTo>
                <a:cubicBezTo>
                  <a:pt x="810" y="255"/>
                  <a:pt x="819" y="488"/>
                  <a:pt x="689" y="618"/>
                </a:cubicBezTo>
                <a:cubicBezTo>
                  <a:pt x="624" y="683"/>
                  <a:pt x="531" y="716"/>
                  <a:pt x="411" y="716"/>
                </a:cubicBezTo>
                <a:close/>
              </a:path>
            </a:pathLst>
          </a:custGeom>
          <a:solidFill>
            <a:srgbClr val="ffe92b"/>
          </a:solidFill>
          <a:ln>
            <a:noFill/>
          </a:ln>
        </p:spPr>
        <p:style>
          <a:lnRef idx="0"/>
          <a:fillRef idx="0"/>
          <a:effectRef idx="0"/>
          <a:fontRef idx="minor"/>
        </p:style>
      </p:sp>
      <p:sp>
        <p:nvSpPr>
          <p:cNvPr id="528" name="CustomShape 16"/>
          <p:cNvSpPr/>
          <p:nvPr/>
        </p:nvSpPr>
        <p:spPr>
          <a:xfrm>
            <a:off x="321840" y="4167360"/>
            <a:ext cx="662040" cy="2419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CREATE</a:t>
            </a:r>
            <a:endParaRPr b="0" lang="en-US" sz="1800" spc="-1" strike="noStrike">
              <a:solidFill>
                <a:srgbClr val="000000"/>
              </a:solidFill>
              <a:uFill>
                <a:solidFill>
                  <a:srgbClr val="ffffff"/>
                </a:solidFill>
              </a:uFill>
              <a:latin typeface="Arial"/>
            </a:endParaRPr>
          </a:p>
        </p:txBody>
      </p:sp>
      <p:sp>
        <p:nvSpPr>
          <p:cNvPr id="529" name="CustomShape 17"/>
          <p:cNvSpPr/>
          <p:nvPr/>
        </p:nvSpPr>
        <p:spPr>
          <a:xfrm>
            <a:off x="298800" y="4370760"/>
            <a:ext cx="915480" cy="69732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Ticket creation is done via the self-service portal, email, or phone </a:t>
            </a:r>
            <a:endParaRPr b="0" lang="en-US" sz="1800" spc="-1" strike="noStrike">
              <a:solidFill>
                <a:srgbClr val="000000"/>
              </a:solidFill>
              <a:uFill>
                <a:solidFill>
                  <a:srgbClr val="ffffff"/>
                </a:solidFill>
              </a:uFill>
              <a:latin typeface="Arial"/>
            </a:endParaRPr>
          </a:p>
        </p:txBody>
      </p:sp>
      <p:sp>
        <p:nvSpPr>
          <p:cNvPr id="530" name="CustomShape 18"/>
          <p:cNvSpPr/>
          <p:nvPr/>
        </p:nvSpPr>
        <p:spPr>
          <a:xfrm>
            <a:off x="2007000" y="3626640"/>
            <a:ext cx="988200" cy="69804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Push/SMS notifications keep the IT team informed of the incoming tickets. </a:t>
            </a:r>
            <a:endParaRPr b="0" lang="en-US" sz="1800" spc="-1" strike="noStrike">
              <a:solidFill>
                <a:srgbClr val="000000"/>
              </a:solidFill>
              <a:uFill>
                <a:solidFill>
                  <a:srgbClr val="ffffff"/>
                </a:solidFill>
              </a:uFill>
              <a:latin typeface="Arial"/>
            </a:endParaRPr>
          </a:p>
        </p:txBody>
      </p:sp>
      <p:sp>
        <p:nvSpPr>
          <p:cNvPr id="531" name="CustomShape 19"/>
          <p:cNvSpPr/>
          <p:nvPr/>
        </p:nvSpPr>
        <p:spPr>
          <a:xfrm>
            <a:off x="2022480" y="3404160"/>
            <a:ext cx="655920" cy="2419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NOTIFY</a:t>
            </a:r>
            <a:endParaRPr b="0" lang="en-US" sz="1800" spc="-1" strike="noStrike">
              <a:solidFill>
                <a:srgbClr val="000000"/>
              </a:solidFill>
              <a:uFill>
                <a:solidFill>
                  <a:srgbClr val="ffffff"/>
                </a:solidFill>
              </a:uFill>
              <a:latin typeface="Arial"/>
            </a:endParaRPr>
          </a:p>
        </p:txBody>
      </p:sp>
      <p:sp>
        <p:nvSpPr>
          <p:cNvPr id="532" name="CustomShape 20"/>
          <p:cNvSpPr/>
          <p:nvPr/>
        </p:nvSpPr>
        <p:spPr>
          <a:xfrm>
            <a:off x="1071720" y="3359160"/>
            <a:ext cx="299160" cy="3027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Arial Black"/>
                <a:ea typeface="AppleGothic"/>
              </a:rPr>
              <a:t>1</a:t>
            </a:r>
            <a:endParaRPr b="0" lang="en-US" sz="1800" spc="-1" strike="noStrike">
              <a:solidFill>
                <a:srgbClr val="000000"/>
              </a:solidFill>
              <a:uFill>
                <a:solidFill>
                  <a:srgbClr val="ffffff"/>
                </a:solidFill>
              </a:uFill>
              <a:latin typeface="Arial"/>
            </a:endParaRPr>
          </a:p>
        </p:txBody>
      </p:sp>
      <p:sp>
        <p:nvSpPr>
          <p:cNvPr id="533" name="CustomShape 21"/>
          <p:cNvSpPr/>
          <p:nvPr/>
        </p:nvSpPr>
        <p:spPr>
          <a:xfrm>
            <a:off x="2134080" y="2645640"/>
            <a:ext cx="299160" cy="3027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Arial Black"/>
                <a:ea typeface="AppleGothic"/>
              </a:rPr>
              <a:t>2</a:t>
            </a:r>
            <a:endParaRPr b="0" lang="en-US" sz="1800" spc="-1" strike="noStrike">
              <a:solidFill>
                <a:srgbClr val="000000"/>
              </a:solidFill>
              <a:uFill>
                <a:solidFill>
                  <a:srgbClr val="ffffff"/>
                </a:solidFill>
              </a:uFill>
              <a:latin typeface="Arial"/>
            </a:endParaRPr>
          </a:p>
        </p:txBody>
      </p:sp>
      <p:sp>
        <p:nvSpPr>
          <p:cNvPr id="534" name="CustomShape 22"/>
          <p:cNvSpPr/>
          <p:nvPr/>
        </p:nvSpPr>
        <p:spPr>
          <a:xfrm>
            <a:off x="3162240" y="1957320"/>
            <a:ext cx="299160" cy="3027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Arial Black"/>
                <a:ea typeface="AppleGothic"/>
              </a:rPr>
              <a:t>3</a:t>
            </a:r>
            <a:endParaRPr b="0" lang="en-US" sz="1800" spc="-1" strike="noStrike">
              <a:solidFill>
                <a:srgbClr val="000000"/>
              </a:solidFill>
              <a:uFill>
                <a:solidFill>
                  <a:srgbClr val="ffffff"/>
                </a:solidFill>
              </a:uFill>
              <a:latin typeface="Arial"/>
            </a:endParaRPr>
          </a:p>
        </p:txBody>
      </p:sp>
      <p:sp>
        <p:nvSpPr>
          <p:cNvPr id="535" name="CustomShape 23"/>
          <p:cNvSpPr/>
          <p:nvPr/>
        </p:nvSpPr>
        <p:spPr>
          <a:xfrm>
            <a:off x="4301280" y="2585880"/>
            <a:ext cx="299160" cy="3027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Arial Black"/>
                <a:ea typeface="AppleGothic"/>
              </a:rPr>
              <a:t>4</a:t>
            </a:r>
            <a:endParaRPr b="0" lang="en-US" sz="1800" spc="-1" strike="noStrike">
              <a:solidFill>
                <a:srgbClr val="000000"/>
              </a:solidFill>
              <a:uFill>
                <a:solidFill>
                  <a:srgbClr val="ffffff"/>
                </a:solidFill>
              </a:uFill>
              <a:latin typeface="Arial"/>
            </a:endParaRPr>
          </a:p>
        </p:txBody>
      </p:sp>
      <p:sp>
        <p:nvSpPr>
          <p:cNvPr id="536" name="CustomShape 24"/>
          <p:cNvSpPr/>
          <p:nvPr/>
        </p:nvSpPr>
        <p:spPr>
          <a:xfrm>
            <a:off x="4897800" y="3691800"/>
            <a:ext cx="299160" cy="3027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Arial Black"/>
                <a:ea typeface="AppleGothic"/>
              </a:rPr>
              <a:t>5</a:t>
            </a:r>
            <a:endParaRPr b="0" lang="en-US" sz="1800" spc="-1" strike="noStrike">
              <a:solidFill>
                <a:srgbClr val="000000"/>
              </a:solidFill>
              <a:uFill>
                <a:solidFill>
                  <a:srgbClr val="ffffff"/>
                </a:solidFill>
              </a:uFill>
              <a:latin typeface="Arial"/>
            </a:endParaRPr>
          </a:p>
        </p:txBody>
      </p:sp>
      <p:sp>
        <p:nvSpPr>
          <p:cNvPr id="537" name="CustomShape 25"/>
          <p:cNvSpPr/>
          <p:nvPr/>
        </p:nvSpPr>
        <p:spPr>
          <a:xfrm>
            <a:off x="6381360" y="4052880"/>
            <a:ext cx="299160" cy="3027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Arial Black"/>
                <a:ea typeface="AppleGothic"/>
              </a:rPr>
              <a:t>6</a:t>
            </a:r>
            <a:endParaRPr b="0" lang="en-US" sz="1800" spc="-1" strike="noStrike">
              <a:solidFill>
                <a:srgbClr val="000000"/>
              </a:solidFill>
              <a:uFill>
                <a:solidFill>
                  <a:srgbClr val="ffffff"/>
                </a:solidFill>
              </a:uFill>
              <a:latin typeface="Arial"/>
            </a:endParaRPr>
          </a:p>
        </p:txBody>
      </p:sp>
      <p:sp>
        <p:nvSpPr>
          <p:cNvPr id="538" name="CustomShape 26"/>
          <p:cNvSpPr/>
          <p:nvPr/>
        </p:nvSpPr>
        <p:spPr>
          <a:xfrm>
            <a:off x="7678080" y="3735720"/>
            <a:ext cx="299160" cy="3027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Arial Black"/>
                <a:ea typeface="AppleGothic"/>
              </a:rPr>
              <a:t>7</a:t>
            </a:r>
            <a:endParaRPr b="0" lang="en-US" sz="1800" spc="-1" strike="noStrike">
              <a:solidFill>
                <a:srgbClr val="000000"/>
              </a:solidFill>
              <a:uFill>
                <a:solidFill>
                  <a:srgbClr val="ffffff"/>
                </a:solidFill>
              </a:uFill>
              <a:latin typeface="Arial"/>
            </a:endParaRPr>
          </a:p>
        </p:txBody>
      </p:sp>
      <p:sp>
        <p:nvSpPr>
          <p:cNvPr id="539" name="CustomShape 27"/>
          <p:cNvSpPr/>
          <p:nvPr/>
        </p:nvSpPr>
        <p:spPr>
          <a:xfrm>
            <a:off x="3012120" y="3029400"/>
            <a:ext cx="916560" cy="2419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AUTOMATE</a:t>
            </a:r>
            <a:endParaRPr b="0" lang="en-US" sz="1800" spc="-1" strike="noStrike">
              <a:solidFill>
                <a:srgbClr val="000000"/>
              </a:solidFill>
              <a:uFill>
                <a:solidFill>
                  <a:srgbClr val="ffffff"/>
                </a:solidFill>
              </a:uFill>
              <a:latin typeface="Arial"/>
            </a:endParaRPr>
          </a:p>
        </p:txBody>
      </p:sp>
      <p:sp>
        <p:nvSpPr>
          <p:cNvPr id="540" name="CustomShape 28"/>
          <p:cNvSpPr/>
          <p:nvPr/>
        </p:nvSpPr>
        <p:spPr>
          <a:xfrm>
            <a:off x="2997000" y="3293640"/>
            <a:ext cx="1262880" cy="94068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Based on preconfigured business rules the tickets are prioritized and assigned to relevant technicians. SLAs ensure response times and escalation paths </a:t>
            </a:r>
            <a:endParaRPr b="0" lang="en-US" sz="1800" spc="-1" strike="noStrike">
              <a:solidFill>
                <a:srgbClr val="000000"/>
              </a:solidFill>
              <a:uFill>
                <a:solidFill>
                  <a:srgbClr val="ffffff"/>
                </a:solidFill>
              </a:uFill>
              <a:latin typeface="Arial"/>
            </a:endParaRPr>
          </a:p>
        </p:txBody>
      </p:sp>
      <p:sp>
        <p:nvSpPr>
          <p:cNvPr id="541" name="CustomShape 29"/>
          <p:cNvSpPr/>
          <p:nvPr/>
        </p:nvSpPr>
        <p:spPr>
          <a:xfrm>
            <a:off x="4770000" y="1412280"/>
            <a:ext cx="674280" cy="2419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ENSURE</a:t>
            </a:r>
            <a:endParaRPr b="0" lang="en-US" sz="1800" spc="-1" strike="noStrike">
              <a:solidFill>
                <a:srgbClr val="000000"/>
              </a:solidFill>
              <a:uFill>
                <a:solidFill>
                  <a:srgbClr val="ffffff"/>
                </a:solidFill>
              </a:uFill>
              <a:latin typeface="Arial"/>
            </a:endParaRPr>
          </a:p>
        </p:txBody>
      </p:sp>
      <p:sp>
        <p:nvSpPr>
          <p:cNvPr id="542" name="CustomShape 30"/>
          <p:cNvSpPr/>
          <p:nvPr/>
        </p:nvSpPr>
        <p:spPr>
          <a:xfrm>
            <a:off x="5428440" y="2266200"/>
            <a:ext cx="1171080" cy="2419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COMMUNICATE</a:t>
            </a:r>
            <a:endParaRPr b="0" lang="en-US" sz="1800" spc="-1" strike="noStrike">
              <a:solidFill>
                <a:srgbClr val="000000"/>
              </a:solidFill>
              <a:uFill>
                <a:solidFill>
                  <a:srgbClr val="ffffff"/>
                </a:solidFill>
              </a:uFill>
              <a:latin typeface="Arial"/>
            </a:endParaRPr>
          </a:p>
        </p:txBody>
      </p:sp>
      <p:sp>
        <p:nvSpPr>
          <p:cNvPr id="543" name="CustomShape 31"/>
          <p:cNvSpPr/>
          <p:nvPr/>
        </p:nvSpPr>
        <p:spPr>
          <a:xfrm>
            <a:off x="4750920" y="1645200"/>
            <a:ext cx="1262880" cy="57636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Technician availability chart and backup technician ensure help desk accountability </a:t>
            </a:r>
            <a:endParaRPr b="0" lang="en-US" sz="1800" spc="-1" strike="noStrike">
              <a:solidFill>
                <a:srgbClr val="000000"/>
              </a:solidFill>
              <a:uFill>
                <a:solidFill>
                  <a:srgbClr val="ffffff"/>
                </a:solidFill>
              </a:uFill>
              <a:latin typeface="Arial"/>
            </a:endParaRPr>
          </a:p>
        </p:txBody>
      </p:sp>
      <p:sp>
        <p:nvSpPr>
          <p:cNvPr id="544" name="CustomShape 32"/>
          <p:cNvSpPr/>
          <p:nvPr/>
        </p:nvSpPr>
        <p:spPr>
          <a:xfrm>
            <a:off x="5424480" y="2484000"/>
            <a:ext cx="1262880" cy="57636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Announcements are displayed to end users to keep them informed of the status. </a:t>
            </a:r>
            <a:endParaRPr b="0" lang="en-US" sz="1800" spc="-1" strike="noStrike">
              <a:solidFill>
                <a:srgbClr val="000000"/>
              </a:solidFill>
              <a:uFill>
                <a:solidFill>
                  <a:srgbClr val="ffffff"/>
                </a:solidFill>
              </a:uFill>
              <a:latin typeface="Arial"/>
            </a:endParaRPr>
          </a:p>
        </p:txBody>
      </p:sp>
      <p:sp>
        <p:nvSpPr>
          <p:cNvPr id="545" name="CustomShape 33"/>
          <p:cNvSpPr/>
          <p:nvPr/>
        </p:nvSpPr>
        <p:spPr>
          <a:xfrm>
            <a:off x="6833520" y="1711080"/>
            <a:ext cx="727560" cy="2419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PUBLISH</a:t>
            </a:r>
            <a:endParaRPr b="0" lang="en-US" sz="1800" spc="-1" strike="noStrike">
              <a:solidFill>
                <a:srgbClr val="000000"/>
              </a:solidFill>
              <a:uFill>
                <a:solidFill>
                  <a:srgbClr val="ffffff"/>
                </a:solidFill>
              </a:uFill>
              <a:latin typeface="Arial"/>
            </a:endParaRPr>
          </a:p>
        </p:txBody>
      </p:sp>
      <p:sp>
        <p:nvSpPr>
          <p:cNvPr id="546" name="CustomShape 34"/>
          <p:cNvSpPr/>
          <p:nvPr/>
        </p:nvSpPr>
        <p:spPr>
          <a:xfrm>
            <a:off x="8281440" y="2180160"/>
            <a:ext cx="747360" cy="2419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CLOSURE</a:t>
            </a:r>
            <a:endParaRPr b="0" lang="en-US" sz="1800" spc="-1" strike="noStrike">
              <a:solidFill>
                <a:srgbClr val="000000"/>
              </a:solidFill>
              <a:uFill>
                <a:solidFill>
                  <a:srgbClr val="ffffff"/>
                </a:solidFill>
              </a:uFill>
              <a:latin typeface="Arial"/>
            </a:endParaRPr>
          </a:p>
        </p:txBody>
      </p:sp>
      <p:sp>
        <p:nvSpPr>
          <p:cNvPr id="547" name="CustomShape 35"/>
          <p:cNvSpPr/>
          <p:nvPr/>
        </p:nvSpPr>
        <p:spPr>
          <a:xfrm>
            <a:off x="6838560" y="1916280"/>
            <a:ext cx="1262880" cy="81900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Knowledge base allows the technicians to pull out a published solution from the knowledge base (KB) using a keyword search. </a:t>
            </a:r>
            <a:endParaRPr b="0" lang="en-US" sz="1800" spc="-1" strike="noStrike">
              <a:solidFill>
                <a:srgbClr val="000000"/>
              </a:solidFill>
              <a:uFill>
                <a:solidFill>
                  <a:srgbClr val="ffffff"/>
                </a:solidFill>
              </a:uFill>
              <a:latin typeface="Arial"/>
            </a:endParaRPr>
          </a:p>
        </p:txBody>
      </p:sp>
      <p:sp>
        <p:nvSpPr>
          <p:cNvPr id="548" name="CustomShape 36"/>
          <p:cNvSpPr/>
          <p:nvPr/>
        </p:nvSpPr>
        <p:spPr>
          <a:xfrm>
            <a:off x="8285040" y="2439720"/>
            <a:ext cx="938520" cy="130644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Problem closure rules allows technicians to associate all related incidents to a problem and close all those incidents when the problem is resolved </a:t>
            </a:r>
            <a:endParaRPr b="0" lang="en-US" sz="1800" spc="-1" strike="noStrike">
              <a:solidFill>
                <a:srgbClr val="000000"/>
              </a:solidFill>
              <a:uFill>
                <a:solidFill>
                  <a:srgbClr val="ffffff"/>
                </a:solidFill>
              </a:uFill>
              <a:latin typeface="Arial"/>
            </a:endParaRPr>
          </a:p>
        </p:txBody>
      </p:sp>
      <p:pic>
        <p:nvPicPr>
          <p:cNvPr id="549" name="" descr=""/>
          <p:cNvPicPr/>
          <p:nvPr/>
        </p:nvPicPr>
        <p:blipFill>
          <a:blip r:embed="rId2"/>
          <a:stretch/>
        </p:blipFill>
        <p:spPr>
          <a:xfrm>
            <a:off x="8247960" y="4883040"/>
            <a:ext cx="803880" cy="200520"/>
          </a:xfrm>
          <a:prstGeom prst="rect">
            <a:avLst/>
          </a:prstGeom>
          <a:ln>
            <a:noFill/>
          </a:ln>
        </p:spPr>
      </p:pic>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0" name="CustomShape 1"/>
          <p:cNvSpPr/>
          <p:nvPr/>
        </p:nvSpPr>
        <p:spPr>
          <a:xfrm>
            <a:off x="1279440" y="756360"/>
            <a:ext cx="605880" cy="577800"/>
          </a:xfrm>
          <a:prstGeom prst="ellipse">
            <a:avLst/>
          </a:prstGeom>
          <a:solidFill>
            <a:srgbClr val="49b1ab"/>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51" name="CustomShape 2"/>
          <p:cNvSpPr/>
          <p:nvPr/>
        </p:nvSpPr>
        <p:spPr>
          <a:xfrm>
            <a:off x="1184040" y="2467080"/>
            <a:ext cx="1465200" cy="1139760"/>
          </a:xfrm>
          <a:prstGeom prst="rect">
            <a:avLst/>
          </a:prstGeom>
          <a:noFill/>
          <a:ln>
            <a:noFill/>
          </a:ln>
        </p:spPr>
        <p:style>
          <a:lnRef idx="0"/>
          <a:fillRef idx="0"/>
          <a:effectRef idx="0"/>
          <a:fontRef idx="minor"/>
        </p:style>
        <p:txBody>
          <a:bodyPr wrap="none"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James Arnold</a:t>
            </a: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Service desk manager</a:t>
            </a: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Manhattan Associates</a:t>
            </a: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p:txBody>
      </p:sp>
      <p:pic>
        <p:nvPicPr>
          <p:cNvPr id="552" name="Picture 4" descr=""/>
          <p:cNvPicPr/>
          <p:nvPr/>
        </p:nvPicPr>
        <p:blipFill>
          <a:blip r:embed="rId1"/>
          <a:stretch/>
        </p:blipFill>
        <p:spPr>
          <a:xfrm>
            <a:off x="1392120" y="896400"/>
            <a:ext cx="380880" cy="342000"/>
          </a:xfrm>
          <a:prstGeom prst="rect">
            <a:avLst/>
          </a:prstGeom>
          <a:ln>
            <a:noFill/>
          </a:ln>
        </p:spPr>
      </p:pic>
      <p:sp>
        <p:nvSpPr>
          <p:cNvPr id="553" name="CustomShape 3"/>
          <p:cNvSpPr/>
          <p:nvPr/>
        </p:nvSpPr>
        <p:spPr>
          <a:xfrm>
            <a:off x="988920" y="2209320"/>
            <a:ext cx="7378200" cy="5770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uFill>
                  <a:solidFill>
                    <a:srgbClr val="ffffff"/>
                  </a:solidFill>
                </a:uFill>
                <a:latin typeface="Gill Sans Light"/>
                <a:ea typeface="Arial"/>
              </a:rPr>
              <a:t>ServiceDesk Plus has been a great decision both functionally and financially.</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554" name="CustomShape 4"/>
          <p:cNvSpPr/>
          <p:nvPr/>
        </p:nvSpPr>
        <p:spPr>
          <a:xfrm>
            <a:off x="-2880" y="1064520"/>
            <a:ext cx="126252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555" name="CustomShape 5"/>
          <p:cNvSpPr/>
          <p:nvPr/>
        </p:nvSpPr>
        <p:spPr>
          <a:xfrm>
            <a:off x="6107040" y="1101960"/>
            <a:ext cx="303588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556" name="CustomShape 6"/>
          <p:cNvSpPr/>
          <p:nvPr/>
        </p:nvSpPr>
        <p:spPr>
          <a:xfrm>
            <a:off x="1888200" y="718920"/>
            <a:ext cx="4010400" cy="6382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3600" spc="-1" strike="noStrike">
                <a:solidFill>
                  <a:srgbClr val="000000"/>
                </a:solidFill>
                <a:uFill>
                  <a:solidFill>
                    <a:srgbClr val="ffffff"/>
                  </a:solidFill>
                </a:uFill>
                <a:latin typeface="Gill Sans Light"/>
                <a:ea typeface="Arial"/>
              </a:rPr>
              <a:t>What customers say</a:t>
            </a:r>
            <a:endParaRPr b="0" lang="en-US" sz="1800" spc="-1" strike="noStrike">
              <a:solidFill>
                <a:srgbClr val="000000"/>
              </a:solidFill>
              <a:uFill>
                <a:solidFill>
                  <a:srgbClr val="ffffff"/>
                </a:solidFill>
              </a:uFill>
              <a:latin typeface="Arial"/>
            </a:endParaRPr>
          </a:p>
        </p:txBody>
      </p:sp>
      <p:pic>
        <p:nvPicPr>
          <p:cNvPr id="557" name="" descr=""/>
          <p:cNvPicPr/>
          <p:nvPr/>
        </p:nvPicPr>
        <p:blipFill>
          <a:blip r:embed="rId2"/>
          <a:stretch/>
        </p:blipFill>
        <p:spPr>
          <a:xfrm>
            <a:off x="7827120" y="4663440"/>
            <a:ext cx="1041840" cy="255240"/>
          </a:xfrm>
          <a:prstGeom prst="rect">
            <a:avLst/>
          </a:prstGeom>
          <a:ln>
            <a:noFill/>
          </a:ln>
        </p:spPr>
      </p:pic>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8" name="CustomShape 1"/>
          <p:cNvSpPr/>
          <p:nvPr/>
        </p:nvSpPr>
        <p:spPr>
          <a:xfrm>
            <a:off x="685800" y="343080"/>
            <a:ext cx="7771320" cy="893880"/>
          </a:xfrm>
          <a:prstGeom prst="rect">
            <a:avLst/>
          </a:prstGeom>
          <a:noFill/>
          <a:ln>
            <a:noFill/>
          </a:ln>
        </p:spPr>
        <p:style>
          <a:lnRef idx="0"/>
          <a:fillRef idx="0"/>
          <a:effectRef idx="0"/>
          <a:fontRef idx="minor"/>
        </p:style>
        <p:txBody>
          <a:bodyPr lIns="90000" rIns="90000" tIns="91440" bIns="91440" anchor="b"/>
          <a:p>
            <a:pPr algn="ctr">
              <a:lnSpc>
                <a:spcPct val="100000"/>
              </a:lnSpc>
            </a:pPr>
            <a:r>
              <a:rPr b="1" lang="en-US" sz="4800" spc="-1" strike="noStrike">
                <a:solidFill>
                  <a:srgbClr val="000000"/>
                </a:solidFill>
                <a:uFill>
                  <a:solidFill>
                    <a:srgbClr val="ffffff"/>
                  </a:solidFill>
                </a:uFill>
                <a:latin typeface="Gill Sans"/>
                <a:ea typeface="Lora"/>
              </a:rPr>
              <a:t>100,000+</a:t>
            </a:r>
            <a:endParaRPr b="0" lang="en-US" sz="1800" spc="-1" strike="noStrike">
              <a:solidFill>
                <a:srgbClr val="000000"/>
              </a:solidFill>
              <a:uFill>
                <a:solidFill>
                  <a:srgbClr val="ffffff"/>
                </a:solidFill>
              </a:uFill>
              <a:latin typeface="Arial"/>
            </a:endParaRPr>
          </a:p>
        </p:txBody>
      </p:sp>
      <p:sp>
        <p:nvSpPr>
          <p:cNvPr id="559" name="CustomShape 2"/>
          <p:cNvSpPr/>
          <p:nvPr/>
        </p:nvSpPr>
        <p:spPr>
          <a:xfrm>
            <a:off x="685800" y="954000"/>
            <a:ext cx="7771320" cy="46224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000" spc="-1" strike="noStrike">
                <a:solidFill>
                  <a:srgbClr val="000000"/>
                </a:solidFill>
                <a:uFill>
                  <a:solidFill>
                    <a:srgbClr val="ffffff"/>
                  </a:solidFill>
                </a:uFill>
                <a:latin typeface="Gill Sans Light"/>
                <a:ea typeface="Quattrocento Sans"/>
              </a:rPr>
              <a:t>IT service desks</a:t>
            </a:r>
            <a:endParaRPr b="0" lang="en-US" sz="1800" spc="-1" strike="noStrike">
              <a:solidFill>
                <a:srgbClr val="000000"/>
              </a:solidFill>
              <a:uFill>
                <a:solidFill>
                  <a:srgbClr val="ffffff"/>
                </a:solidFill>
              </a:uFill>
              <a:latin typeface="Arial"/>
            </a:endParaRPr>
          </a:p>
        </p:txBody>
      </p:sp>
      <p:sp>
        <p:nvSpPr>
          <p:cNvPr id="560" name="CustomShape 3"/>
          <p:cNvSpPr/>
          <p:nvPr/>
        </p:nvSpPr>
        <p:spPr>
          <a:xfrm>
            <a:off x="685800" y="2972160"/>
            <a:ext cx="7771320" cy="893880"/>
          </a:xfrm>
          <a:prstGeom prst="rect">
            <a:avLst/>
          </a:prstGeom>
          <a:noFill/>
          <a:ln>
            <a:noFill/>
          </a:ln>
        </p:spPr>
        <p:style>
          <a:lnRef idx="0"/>
          <a:fillRef idx="0"/>
          <a:effectRef idx="0"/>
          <a:fontRef idx="minor"/>
        </p:style>
        <p:txBody>
          <a:bodyPr lIns="90000" rIns="90000" tIns="91440" bIns="91440" anchor="b"/>
          <a:p>
            <a:pPr algn="ctr">
              <a:lnSpc>
                <a:spcPct val="100000"/>
              </a:lnSpc>
            </a:pPr>
            <a:r>
              <a:rPr b="1" lang="en-US" sz="4800" spc="-1" strike="noStrike">
                <a:solidFill>
                  <a:srgbClr val="000000"/>
                </a:solidFill>
                <a:uFill>
                  <a:solidFill>
                    <a:srgbClr val="ffffff"/>
                  </a:solidFill>
                </a:uFill>
                <a:latin typeface="Gill Sans"/>
                <a:ea typeface="Lora"/>
              </a:rPr>
              <a:t>185</a:t>
            </a:r>
            <a:endParaRPr b="0" lang="en-US" sz="1800" spc="-1" strike="noStrike">
              <a:solidFill>
                <a:srgbClr val="000000"/>
              </a:solidFill>
              <a:uFill>
                <a:solidFill>
                  <a:srgbClr val="ffffff"/>
                </a:solidFill>
              </a:uFill>
              <a:latin typeface="Arial"/>
            </a:endParaRPr>
          </a:p>
        </p:txBody>
      </p:sp>
      <p:sp>
        <p:nvSpPr>
          <p:cNvPr id="561" name="CustomShape 4"/>
          <p:cNvSpPr/>
          <p:nvPr/>
        </p:nvSpPr>
        <p:spPr>
          <a:xfrm>
            <a:off x="685800" y="3583080"/>
            <a:ext cx="7771320" cy="46224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000" spc="-1" strike="noStrike">
                <a:solidFill>
                  <a:srgbClr val="000000"/>
                </a:solidFill>
                <a:uFill>
                  <a:solidFill>
                    <a:srgbClr val="ffffff"/>
                  </a:solidFill>
                </a:uFill>
                <a:latin typeface="Gill Sans Light"/>
                <a:ea typeface="Quattrocento Sans"/>
              </a:rPr>
              <a:t>Countries worldwide</a:t>
            </a:r>
            <a:endParaRPr b="0" lang="en-US" sz="1800" spc="-1" strike="noStrike">
              <a:solidFill>
                <a:srgbClr val="000000"/>
              </a:solidFill>
              <a:uFill>
                <a:solidFill>
                  <a:srgbClr val="ffffff"/>
                </a:solidFill>
              </a:uFill>
              <a:latin typeface="Arial"/>
            </a:endParaRPr>
          </a:p>
        </p:txBody>
      </p:sp>
      <p:sp>
        <p:nvSpPr>
          <p:cNvPr id="562" name="CustomShape 5"/>
          <p:cNvSpPr/>
          <p:nvPr/>
        </p:nvSpPr>
        <p:spPr>
          <a:xfrm>
            <a:off x="685800" y="1657800"/>
            <a:ext cx="7771320" cy="893880"/>
          </a:xfrm>
          <a:prstGeom prst="rect">
            <a:avLst/>
          </a:prstGeom>
          <a:noFill/>
          <a:ln>
            <a:noFill/>
          </a:ln>
        </p:spPr>
        <p:style>
          <a:lnRef idx="0"/>
          <a:fillRef idx="0"/>
          <a:effectRef idx="0"/>
          <a:fontRef idx="minor"/>
        </p:style>
        <p:txBody>
          <a:bodyPr lIns="90000" rIns="90000" tIns="91440" bIns="91440" anchor="b"/>
          <a:p>
            <a:pPr algn="ctr">
              <a:lnSpc>
                <a:spcPct val="100000"/>
              </a:lnSpc>
            </a:pPr>
            <a:r>
              <a:rPr b="1" lang="en-US" sz="4800" spc="-1" strike="noStrike">
                <a:solidFill>
                  <a:srgbClr val="000000"/>
                </a:solidFill>
                <a:uFill>
                  <a:solidFill>
                    <a:srgbClr val="ffffff"/>
                  </a:solidFill>
                </a:uFill>
                <a:latin typeface="Gill Sans"/>
                <a:ea typeface="Lora"/>
              </a:rPr>
              <a:t>700,000</a:t>
            </a:r>
            <a:endParaRPr b="0" lang="en-US" sz="1800" spc="-1" strike="noStrike">
              <a:solidFill>
                <a:srgbClr val="000000"/>
              </a:solidFill>
              <a:uFill>
                <a:solidFill>
                  <a:srgbClr val="ffffff"/>
                </a:solidFill>
              </a:uFill>
              <a:latin typeface="Arial"/>
            </a:endParaRPr>
          </a:p>
        </p:txBody>
      </p:sp>
      <p:sp>
        <p:nvSpPr>
          <p:cNvPr id="563" name="CustomShape 6"/>
          <p:cNvSpPr/>
          <p:nvPr/>
        </p:nvSpPr>
        <p:spPr>
          <a:xfrm>
            <a:off x="685800" y="2268720"/>
            <a:ext cx="7771320" cy="46224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000" spc="-1" strike="noStrike">
                <a:solidFill>
                  <a:srgbClr val="000000"/>
                </a:solidFill>
                <a:uFill>
                  <a:solidFill>
                    <a:srgbClr val="ffffff"/>
                  </a:solidFill>
                </a:uFill>
                <a:latin typeface="Gill Sans Light"/>
                <a:ea typeface="Quattrocento Sans"/>
              </a:rPr>
              <a:t>IT technicians</a:t>
            </a:r>
            <a:endParaRPr b="0" lang="en-US" sz="1800" spc="-1" strike="noStrike">
              <a:solidFill>
                <a:srgbClr val="000000"/>
              </a:solidFill>
              <a:uFill>
                <a:solidFill>
                  <a:srgbClr val="ffffff"/>
                </a:solidFill>
              </a:uFill>
              <a:latin typeface="Arial"/>
            </a:endParaRPr>
          </a:p>
        </p:txBody>
      </p:sp>
      <p:sp>
        <p:nvSpPr>
          <p:cNvPr id="564" name="CustomShape 7"/>
          <p:cNvSpPr/>
          <p:nvPr/>
        </p:nvSpPr>
        <p:spPr>
          <a:xfrm>
            <a:off x="4486320" y="4413600"/>
            <a:ext cx="358920" cy="358920"/>
          </a:xfrm>
          <a:custGeom>
            <a:avLst/>
            <a:gdLst/>
            <a:ahLst/>
            <a:rect l="l" t="t" r="r" b="b"/>
            <a:pathLst>
              <a:path w="17586" h="12763">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360">
            <a:solidFill>
              <a:srgbClr val="000000"/>
            </a:solidFill>
            <a:round/>
          </a:ln>
        </p:spPr>
        <p:style>
          <a:lnRef idx="0"/>
          <a:fillRef idx="0"/>
          <a:effectRef idx="0"/>
          <a:fontRef idx="minor"/>
        </p:style>
      </p:sp>
      <p:sp>
        <p:nvSpPr>
          <p:cNvPr id="565" name="CustomShape 8"/>
          <p:cNvSpPr/>
          <p:nvPr/>
        </p:nvSpPr>
        <p:spPr>
          <a:xfrm>
            <a:off x="4517280" y="4580280"/>
            <a:ext cx="62280" cy="148680"/>
          </a:xfrm>
          <a:custGeom>
            <a:avLst/>
            <a:gdLst/>
            <a:ahLst/>
            <a:rect l="l" t="t" r="r" b="b"/>
            <a:pathLst>
              <a:path w="3094" h="531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360">
            <a:solidFill>
              <a:srgbClr val="000000"/>
            </a:solidFill>
            <a:round/>
          </a:ln>
        </p:spPr>
        <p:style>
          <a:lnRef idx="0"/>
          <a:fillRef idx="0"/>
          <a:effectRef idx="0"/>
          <a:fontRef idx="minor"/>
        </p:style>
      </p:sp>
      <p:sp>
        <p:nvSpPr>
          <p:cNvPr id="566" name="CustomShape 9"/>
          <p:cNvSpPr/>
          <p:nvPr/>
        </p:nvSpPr>
        <p:spPr>
          <a:xfrm>
            <a:off x="4770000" y="4580280"/>
            <a:ext cx="62280" cy="148680"/>
          </a:xfrm>
          <a:custGeom>
            <a:avLst/>
            <a:gdLst/>
            <a:ahLst/>
            <a:rect l="l" t="t" r="r" b="b"/>
            <a:pathLst>
              <a:path w="3094" h="531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360">
            <a:solidFill>
              <a:srgbClr val="000000"/>
            </a:solidFill>
            <a:round/>
          </a:ln>
        </p:spPr>
        <p:style>
          <a:lnRef idx="0"/>
          <a:fillRef idx="0"/>
          <a:effectRef idx="0"/>
          <a:fontRef idx="minor"/>
        </p:style>
      </p:sp>
      <p:sp>
        <p:nvSpPr>
          <p:cNvPr id="567" name="CustomShape 10"/>
          <p:cNvSpPr/>
          <p:nvPr/>
        </p:nvSpPr>
        <p:spPr>
          <a:xfrm>
            <a:off x="4601520" y="4415400"/>
            <a:ext cx="62280" cy="313560"/>
          </a:xfrm>
          <a:custGeom>
            <a:avLst/>
            <a:gdLst/>
            <a:ahLst/>
            <a:rect l="l" t="t" r="r" b="b"/>
            <a:pathLst>
              <a:path w="3094" h="11156">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360">
            <a:solidFill>
              <a:srgbClr val="000000"/>
            </a:solidFill>
            <a:round/>
          </a:ln>
        </p:spPr>
        <p:style>
          <a:lnRef idx="0"/>
          <a:fillRef idx="0"/>
          <a:effectRef idx="0"/>
          <a:fontRef idx="minor"/>
        </p:style>
      </p:sp>
      <p:sp>
        <p:nvSpPr>
          <p:cNvPr id="568" name="CustomShape 11"/>
          <p:cNvSpPr/>
          <p:nvPr/>
        </p:nvSpPr>
        <p:spPr>
          <a:xfrm>
            <a:off x="4685760" y="4495320"/>
            <a:ext cx="62280" cy="234000"/>
          </a:xfrm>
          <a:custGeom>
            <a:avLst/>
            <a:gdLst/>
            <a:ahLst/>
            <a:rect l="l" t="t" r="r" b="b"/>
            <a:pathLst>
              <a:path w="3094" h="833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360">
            <a:solidFill>
              <a:srgbClr val="000000"/>
            </a:solidFill>
            <a:round/>
          </a:ln>
        </p:spPr>
        <p:style>
          <a:lnRef idx="0"/>
          <a:fillRef idx="0"/>
          <a:effectRef idx="0"/>
          <a:fontRef idx="minor"/>
        </p:style>
      </p:sp>
      <p:pic>
        <p:nvPicPr>
          <p:cNvPr id="569" name="" descr=""/>
          <p:cNvPicPr/>
          <p:nvPr/>
        </p:nvPicPr>
        <p:blipFill>
          <a:blip r:embed="rId1"/>
          <a:stretch/>
        </p:blipFill>
        <p:spPr>
          <a:xfrm>
            <a:off x="7827120" y="4754880"/>
            <a:ext cx="1041840" cy="255240"/>
          </a:xfrm>
          <a:prstGeom prst="rect">
            <a:avLst/>
          </a:prstGeom>
          <a:ln>
            <a:noFill/>
          </a:ln>
        </p:spPr>
      </p:pic>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CustomShape 1"/>
          <p:cNvSpPr/>
          <p:nvPr/>
        </p:nvSpPr>
        <p:spPr>
          <a:xfrm>
            <a:off x="0" y="2073240"/>
            <a:ext cx="9148680" cy="1381680"/>
          </a:xfrm>
          <a:prstGeom prst="rect">
            <a:avLst/>
          </a:prstGeom>
          <a:gradFill>
            <a:gsLst>
              <a:gs pos="0">
                <a:srgbClr val="069f91">
                  <a:alpha val="85000"/>
                </a:srgbClr>
              </a:gs>
              <a:gs pos="100000">
                <a:srgbClr val="ffffff">
                  <a:alpha val="85000"/>
                </a:srgbClr>
              </a:gs>
            </a:gsLst>
            <a:lin ang="0"/>
          </a:gra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71" name="CustomShape 2"/>
          <p:cNvSpPr/>
          <p:nvPr/>
        </p:nvSpPr>
        <p:spPr>
          <a:xfrm>
            <a:off x="1704240" y="639720"/>
            <a:ext cx="7073640" cy="434520"/>
          </a:xfrm>
          <a:prstGeom prst="rect">
            <a:avLst/>
          </a:prstGeom>
          <a:noFill/>
          <a:ln>
            <a:noFill/>
          </a:ln>
        </p:spPr>
        <p:style>
          <a:lnRef idx="0"/>
          <a:fillRef idx="0"/>
          <a:effectRef idx="0"/>
          <a:fontRef idx="minor"/>
        </p:style>
        <p:txBody>
          <a:bodyPr lIns="90000" rIns="90000" tIns="91440" bIns="91440" anchor="ctr"/>
          <a:p>
            <a:pPr>
              <a:lnSpc>
                <a:spcPct val="100000"/>
              </a:lnSpc>
            </a:pPr>
            <a:r>
              <a:rPr b="0" lang="en-US" sz="3200" spc="-1" strike="noStrike">
                <a:solidFill>
                  <a:srgbClr val="000000"/>
                </a:solidFill>
                <a:uFill>
                  <a:solidFill>
                    <a:srgbClr val="ffffff"/>
                  </a:solidFill>
                </a:uFill>
                <a:latin typeface="Gill Sans Light"/>
                <a:ea typeface="Lora"/>
              </a:rPr>
              <a:t>Get ServiceDesk Plus</a:t>
            </a:r>
            <a:endParaRPr b="0" lang="en-US" sz="1800" spc="-1" strike="noStrike">
              <a:solidFill>
                <a:srgbClr val="000000"/>
              </a:solidFill>
              <a:uFill>
                <a:solidFill>
                  <a:srgbClr val="ffffff"/>
                </a:solidFill>
              </a:uFill>
              <a:latin typeface="Arial"/>
            </a:endParaRPr>
          </a:p>
        </p:txBody>
      </p:sp>
      <p:sp>
        <p:nvSpPr>
          <p:cNvPr id="572" name="CustomShape 3"/>
          <p:cNvSpPr/>
          <p:nvPr/>
        </p:nvSpPr>
        <p:spPr>
          <a:xfrm>
            <a:off x="5216400" y="2258640"/>
            <a:ext cx="3111840" cy="66636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u="sng">
                <a:solidFill>
                  <a:srgbClr val="0000ff"/>
                </a:solidFill>
                <a:uFill>
                  <a:solidFill>
                    <a:srgbClr val="ffffff"/>
                  </a:solidFill>
                </a:uFill>
                <a:latin typeface="Gill Sans Light"/>
                <a:ea typeface="Arial"/>
                <a:hlinkClick r:id="rId1"/>
              </a:rPr>
              <a:t>Sign up</a:t>
            </a:r>
            <a:r>
              <a:rPr b="0" lang="en-US" sz="1800" spc="-1" strike="noStrike">
                <a:solidFill>
                  <a:srgbClr val="712627"/>
                </a:solidFill>
                <a:uFill>
                  <a:solidFill>
                    <a:srgbClr val="ffffff"/>
                  </a:solidFill>
                </a:uFill>
                <a:latin typeface="Gill Sans Light"/>
                <a:ea typeface="Arial"/>
              </a:rPr>
              <a:t> </a:t>
            </a:r>
            <a:r>
              <a:rPr b="0" lang="en-US" sz="1400" spc="-1" strike="noStrike">
                <a:solidFill>
                  <a:srgbClr val="000000"/>
                </a:solidFill>
                <a:uFill>
                  <a:solidFill>
                    <a:srgbClr val="ffffff"/>
                  </a:solidFill>
                </a:uFill>
                <a:latin typeface="Gill Sans Light"/>
                <a:ea typeface="Arial"/>
              </a:rPr>
              <a:t>for a 30-day free trial.</a:t>
            </a:r>
            <a:endParaRPr b="0" lang="en-US" sz="1800" spc="-1" strike="noStrike">
              <a:solidFill>
                <a:srgbClr val="000000"/>
              </a:solidFill>
              <a:uFill>
                <a:solidFill>
                  <a:srgbClr val="ffffff"/>
                </a:solidFill>
              </a:uFill>
              <a:latin typeface="Arial"/>
            </a:endParaRPr>
          </a:p>
        </p:txBody>
      </p:sp>
      <p:pic>
        <p:nvPicPr>
          <p:cNvPr id="573" name="Picture 3" descr=""/>
          <p:cNvPicPr/>
          <p:nvPr/>
        </p:nvPicPr>
        <p:blipFill>
          <a:blip r:embed="rId2"/>
          <a:srcRect l="0" t="0" r="0" b="27978"/>
          <a:stretch/>
        </p:blipFill>
        <p:spPr>
          <a:xfrm>
            <a:off x="1077480" y="680040"/>
            <a:ext cx="586440" cy="421920"/>
          </a:xfrm>
          <a:prstGeom prst="rect">
            <a:avLst/>
          </a:prstGeom>
          <a:ln>
            <a:noFill/>
          </a:ln>
        </p:spPr>
      </p:pic>
      <p:sp>
        <p:nvSpPr>
          <p:cNvPr id="574" name="CustomShape 4"/>
          <p:cNvSpPr/>
          <p:nvPr/>
        </p:nvSpPr>
        <p:spPr>
          <a:xfrm>
            <a:off x="1008360" y="2260080"/>
            <a:ext cx="2127960" cy="100440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uFill>
                  <a:solidFill>
                    <a:srgbClr val="ffffff"/>
                  </a:solidFill>
                </a:uFill>
                <a:latin typeface="Gill Sans Light"/>
                <a:ea typeface="Arial"/>
              </a:rPr>
              <a:t>Join the 100,000+ IT help desks worldwide.  </a:t>
            </a:r>
            <a:endParaRPr b="0" lang="en-US" sz="1800" spc="-1" strike="noStrike">
              <a:solidFill>
                <a:srgbClr val="000000"/>
              </a:solidFill>
              <a:uFill>
                <a:solidFill>
                  <a:srgbClr val="ffffff"/>
                </a:solidFill>
              </a:uFill>
              <a:latin typeface="Arial"/>
            </a:endParaRPr>
          </a:p>
        </p:txBody>
      </p:sp>
      <p:sp>
        <p:nvSpPr>
          <p:cNvPr id="575" name="CustomShape 5"/>
          <p:cNvSpPr/>
          <p:nvPr/>
        </p:nvSpPr>
        <p:spPr>
          <a:xfrm>
            <a:off x="169920" y="4577040"/>
            <a:ext cx="3526560" cy="63720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000000"/>
                </a:solidFill>
                <a:uFill>
                  <a:solidFill>
                    <a:srgbClr val="ffffff"/>
                  </a:solidFill>
                </a:uFill>
                <a:latin typeface="Gill Sans Light"/>
                <a:ea typeface="Arial"/>
              </a:rPr>
              <a:t>Have questions? Drop us a line at hello@servicedeskplus.com</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p:txBody>
      </p:sp>
      <p:pic>
        <p:nvPicPr>
          <p:cNvPr id="576" name="" descr=""/>
          <p:cNvPicPr/>
          <p:nvPr/>
        </p:nvPicPr>
        <p:blipFill>
          <a:blip r:embed="rId3"/>
          <a:stretch/>
        </p:blipFill>
        <p:spPr>
          <a:xfrm>
            <a:off x="7827120" y="4755240"/>
            <a:ext cx="1041840" cy="255240"/>
          </a:xfrm>
          <a:prstGeom prst="rect">
            <a:avLst/>
          </a:prstGeom>
          <a:ln>
            <a:noFill/>
          </a:ln>
        </p:spPr>
      </p:pic>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7" name="TextShape 1"/>
          <p:cNvSpPr txBox="1"/>
          <p:nvPr/>
        </p:nvSpPr>
        <p:spPr>
          <a:xfrm>
            <a:off x="1441440" y="291960"/>
            <a:ext cx="3877200" cy="1250280"/>
          </a:xfrm>
          <a:prstGeom prst="rect">
            <a:avLst/>
          </a:prstGeom>
          <a:noFill/>
          <a:ln>
            <a:noFill/>
          </a:ln>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78" name="TextShape 2"/>
          <p:cNvSpPr txBox="1"/>
          <p:nvPr/>
        </p:nvSpPr>
        <p:spPr>
          <a:xfrm>
            <a:off x="1381320" y="1618560"/>
            <a:ext cx="397440" cy="1540440"/>
          </a:xfrm>
          <a:prstGeom prst="rect">
            <a:avLst/>
          </a:prstGeom>
          <a:noFill/>
          <a:ln>
            <a:noFill/>
          </a:ln>
        </p:spPr>
        <p:txBody>
          <a:bodyPr lIns="0" rIns="0" tIns="0" bIns="0"/>
          <a:p>
            <a:endParaRPr b="0" lang="en-US" sz="3200" spc="-1" strike="noStrike">
              <a:solidFill>
                <a:srgbClr val="000000"/>
              </a:solidFill>
              <a:uFill>
                <a:solidFill>
                  <a:srgbClr val="ffffff"/>
                </a:solidFill>
              </a:uFill>
              <a:latin typeface="Arial"/>
            </a:endParaRPr>
          </a:p>
        </p:txBody>
      </p:sp>
      <p:sp>
        <p:nvSpPr>
          <p:cNvPr id="579" name="TextShape 3"/>
          <p:cNvSpPr txBox="1"/>
          <p:nvPr/>
        </p:nvSpPr>
        <p:spPr>
          <a:xfrm>
            <a:off x="1798920" y="1618560"/>
            <a:ext cx="397440" cy="1540440"/>
          </a:xfrm>
          <a:prstGeom prst="rect">
            <a:avLst/>
          </a:prstGeom>
          <a:noFill/>
          <a:ln>
            <a:noFill/>
          </a:ln>
        </p:spPr>
        <p:txBody>
          <a:bodyPr lIns="0" rIns="0" tIns="0" bIns="0"/>
          <a:p>
            <a:endParaRPr b="0" lang="en-US" sz="3200" spc="-1" strike="noStrike">
              <a:solidFill>
                <a:srgbClr val="000000"/>
              </a:solidFill>
              <a:uFill>
                <a:solidFill>
                  <a:srgbClr val="ffffff"/>
                </a:solidFill>
              </a:uFill>
              <a:latin typeface="Arial"/>
            </a:endParaRPr>
          </a:p>
        </p:txBody>
      </p:sp>
      <p:sp>
        <p:nvSpPr>
          <p:cNvPr id="580" name="TextShape 4"/>
          <p:cNvSpPr txBox="1"/>
          <p:nvPr/>
        </p:nvSpPr>
        <p:spPr>
          <a:xfrm>
            <a:off x="1798920" y="3305880"/>
            <a:ext cx="397440" cy="1540440"/>
          </a:xfrm>
          <a:prstGeom prst="rect">
            <a:avLst/>
          </a:prstGeom>
          <a:noFill/>
          <a:ln>
            <a:noFill/>
          </a:ln>
        </p:spPr>
        <p:txBody>
          <a:bodyPr lIns="0" rIns="0" tIns="0" bIns="0"/>
          <a:p>
            <a:endParaRPr b="0" lang="en-US" sz="3200" spc="-1" strike="noStrike">
              <a:solidFill>
                <a:srgbClr val="000000"/>
              </a:solidFill>
              <a:uFill>
                <a:solidFill>
                  <a:srgbClr val="ffffff"/>
                </a:solidFill>
              </a:uFill>
              <a:latin typeface="Arial"/>
            </a:endParaRPr>
          </a:p>
        </p:txBody>
      </p:sp>
      <p:sp>
        <p:nvSpPr>
          <p:cNvPr id="581" name="TextShape 5"/>
          <p:cNvSpPr txBox="1"/>
          <p:nvPr/>
        </p:nvSpPr>
        <p:spPr>
          <a:xfrm>
            <a:off x="1381320" y="3305880"/>
            <a:ext cx="397440" cy="1540440"/>
          </a:xfrm>
          <a:prstGeom prst="rect">
            <a:avLst/>
          </a:prstGeom>
          <a:noFill/>
          <a:ln>
            <a:noFill/>
          </a:ln>
        </p:spPr>
        <p:txBody>
          <a:bodyPr lIns="0" rIns="0" tIns="0" bIns="0"/>
          <a:p>
            <a:endParaRPr b="0" lang="en-US" sz="3200" spc="-1" strike="noStrike">
              <a:solidFill>
                <a:srgbClr val="000000"/>
              </a:solidFill>
              <a:uFill>
                <a:solidFill>
                  <a:srgbClr val="ffffff"/>
                </a:solidFill>
              </a:uFill>
              <a:latin typeface="Arial"/>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 name="TextShape 1"/>
          <p:cNvSpPr txBox="1"/>
          <p:nvPr/>
        </p:nvSpPr>
        <p:spPr>
          <a:xfrm>
            <a:off x="1441440" y="291960"/>
            <a:ext cx="3877200" cy="1250280"/>
          </a:xfrm>
          <a:prstGeom prst="rect">
            <a:avLst/>
          </a:prstGeom>
          <a:noFill/>
          <a:ln>
            <a:noFill/>
          </a:ln>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83" name="TextShape 2"/>
          <p:cNvSpPr txBox="1"/>
          <p:nvPr/>
        </p:nvSpPr>
        <p:spPr>
          <a:xfrm>
            <a:off x="1381320" y="1618560"/>
            <a:ext cx="814680" cy="3229920"/>
          </a:xfrm>
          <a:prstGeom prst="rect">
            <a:avLst/>
          </a:prstGeom>
          <a:noFill/>
          <a:ln>
            <a:noFill/>
          </a:ln>
        </p:spPr>
        <p:txBody>
          <a:bodyPr lIns="0" rIns="0" tIns="0" bIns="0"/>
          <a:p>
            <a:endParaRPr b="0" lang="en-US" sz="3200" spc="-1" strike="noStrike">
              <a:solidFill>
                <a:srgbClr val="000000"/>
              </a:solidFill>
              <a:uFill>
                <a:solidFill>
                  <a:srgbClr val="ffffff"/>
                </a:solidFill>
              </a:uFill>
              <a:latin typeface="Arial"/>
            </a:endParaRPr>
          </a:p>
        </p:txBody>
      </p:sp>
      <p:sp>
        <p:nvSpPr>
          <p:cNvPr id="584" name="TextShape 3"/>
          <p:cNvSpPr txBox="1"/>
          <p:nvPr/>
        </p:nvSpPr>
        <p:spPr>
          <a:xfrm>
            <a:off x="1381320" y="1618560"/>
            <a:ext cx="814680" cy="3229920"/>
          </a:xfrm>
          <a:prstGeom prst="rect">
            <a:avLst/>
          </a:prstGeom>
          <a:noFill/>
          <a:ln>
            <a:noFill/>
          </a:ln>
        </p:spPr>
        <p:txBody>
          <a:bodyPr lIns="0" rIns="0" tIns="0" bIns="0"/>
          <a:p>
            <a:endParaRPr b="0" lang="en-US" sz="3200" spc="-1" strike="noStrike">
              <a:solidFill>
                <a:srgbClr val="000000"/>
              </a:solidFill>
              <a:uFill>
                <a:solidFill>
                  <a:srgbClr val="ffffff"/>
                </a:solidFill>
              </a:uFill>
              <a:latin typeface="Arial"/>
            </a:endParaRPr>
          </a:p>
        </p:txBody>
      </p:sp>
      <p:pic>
        <p:nvPicPr>
          <p:cNvPr id="585" name="" descr=""/>
          <p:cNvPicPr/>
          <p:nvPr/>
        </p:nvPicPr>
        <p:blipFill>
          <a:blip r:embed="rId1"/>
          <a:stretch/>
        </p:blipFill>
        <p:spPr>
          <a:xfrm>
            <a:off x="1380960" y="2908800"/>
            <a:ext cx="814680" cy="649440"/>
          </a:xfrm>
          <a:prstGeom prst="rect">
            <a:avLst/>
          </a:prstGeom>
          <a:ln>
            <a:noFill/>
          </a:ln>
        </p:spPr>
      </p:pic>
      <p:pic>
        <p:nvPicPr>
          <p:cNvPr id="586" name="" descr=""/>
          <p:cNvPicPr/>
          <p:nvPr/>
        </p:nvPicPr>
        <p:blipFill>
          <a:blip r:embed="rId2"/>
          <a:stretch/>
        </p:blipFill>
        <p:spPr>
          <a:xfrm>
            <a:off x="1380960" y="2908800"/>
            <a:ext cx="814680" cy="64944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CustomShape 1"/>
          <p:cNvSpPr/>
          <p:nvPr/>
        </p:nvSpPr>
        <p:spPr>
          <a:xfrm>
            <a:off x="2034000" y="2240640"/>
            <a:ext cx="7108920" cy="617760"/>
          </a:xfrm>
          <a:prstGeom prst="rect">
            <a:avLst/>
          </a:prstGeom>
          <a:noFill/>
          <a:ln>
            <a:noFill/>
          </a:ln>
        </p:spPr>
        <p:style>
          <a:lnRef idx="0"/>
          <a:fillRef idx="0"/>
          <a:effectRef idx="0"/>
          <a:fontRef idx="minor"/>
        </p:style>
        <p:txBody>
          <a:bodyPr lIns="90000" rIns="90000" tIns="91440" bIns="91440" anchor="b"/>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pPr>
              <a:lnSpc>
                <a:spcPct val="100000"/>
              </a:lnSpc>
            </a:pPr>
            <a:r>
              <a:rPr b="0" lang="en-US" sz="3600" spc="-1" strike="noStrike">
                <a:solidFill>
                  <a:srgbClr val="000000"/>
                </a:solidFill>
                <a:uFill>
                  <a:solidFill>
                    <a:srgbClr val="ffffff"/>
                  </a:solidFill>
                </a:uFill>
                <a:latin typeface="Gill Sans Light"/>
                <a:ea typeface="Lora"/>
              </a:rPr>
              <a:t>How Zylker handles major incidents</a:t>
            </a:r>
            <a:endParaRPr b="0" lang="en-US" sz="1800" spc="-1" strike="noStrike">
              <a:solidFill>
                <a:srgbClr val="000000"/>
              </a:solidFill>
              <a:uFill>
                <a:solidFill>
                  <a:srgbClr val="ffffff"/>
                </a:solidFill>
              </a:uFill>
              <a:latin typeface="Arial"/>
            </a:endParaRPr>
          </a:p>
        </p:txBody>
      </p:sp>
      <p:sp>
        <p:nvSpPr>
          <p:cNvPr id="296" name="CustomShape 2"/>
          <p:cNvSpPr/>
          <p:nvPr/>
        </p:nvSpPr>
        <p:spPr>
          <a:xfrm>
            <a:off x="1134000" y="2291040"/>
            <a:ext cx="542880" cy="561240"/>
          </a:xfrm>
          <a:prstGeom prst="rect">
            <a:avLst/>
          </a:prstGeom>
          <a:noFill/>
          <a:ln>
            <a:noFill/>
          </a:ln>
        </p:spPr>
        <p:style>
          <a:lnRef idx="0"/>
          <a:fillRef idx="0"/>
          <a:effectRef idx="0"/>
          <a:fontRef idx="minor"/>
        </p:style>
      </p:sp>
      <p:sp>
        <p:nvSpPr>
          <p:cNvPr id="297" name="CustomShape 3"/>
          <p:cNvSpPr/>
          <p:nvPr/>
        </p:nvSpPr>
        <p:spPr>
          <a:xfrm>
            <a:off x="2046600" y="2753640"/>
            <a:ext cx="7097040" cy="51588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uFill>
                  <a:solidFill>
                    <a:srgbClr val="ffffff"/>
                  </a:solidFill>
                </a:uFill>
                <a:latin typeface="Gill Sans Light"/>
                <a:ea typeface="Arial"/>
              </a:rPr>
              <a:t>EzeeBill, the billing software of Zylker, crashes and what happens thereon! </a:t>
            </a:r>
            <a:endParaRPr b="0" lang="en-US" sz="1800" spc="-1" strike="noStrike">
              <a:solidFill>
                <a:srgbClr val="000000"/>
              </a:solidFill>
              <a:uFill>
                <a:solidFill>
                  <a:srgbClr val="ffffff"/>
                </a:solidFill>
              </a:uFill>
              <a:latin typeface="Arial"/>
            </a:endParaRPr>
          </a:p>
        </p:txBody>
      </p:sp>
      <p:pic>
        <p:nvPicPr>
          <p:cNvPr id="298" name="Picture 6" descr=""/>
          <p:cNvPicPr/>
          <p:nvPr/>
        </p:nvPicPr>
        <p:blipFill>
          <a:blip r:embed="rId1"/>
          <a:srcRect l="0" t="0" r="0" b="13977"/>
          <a:stretch/>
        </p:blipFill>
        <p:spPr>
          <a:xfrm>
            <a:off x="1366560" y="2339280"/>
            <a:ext cx="528120" cy="454320"/>
          </a:xfrm>
          <a:prstGeom prst="rect">
            <a:avLst/>
          </a:prstGeom>
          <a:ln>
            <a:noFill/>
          </a:ln>
        </p:spPr>
      </p:pic>
      <p:pic>
        <p:nvPicPr>
          <p:cNvPr id="299" name="" descr=""/>
          <p:cNvPicPr/>
          <p:nvPr/>
        </p:nvPicPr>
        <p:blipFill>
          <a:blip r:embed="rId2"/>
          <a:stretch/>
        </p:blipFill>
        <p:spPr>
          <a:xfrm>
            <a:off x="7826400" y="4773240"/>
            <a:ext cx="1042920" cy="24264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CustomShape 1"/>
          <p:cNvSpPr/>
          <p:nvPr/>
        </p:nvSpPr>
        <p:spPr>
          <a:xfrm>
            <a:off x="5601600" y="2573640"/>
            <a:ext cx="1078920" cy="1078920"/>
          </a:xfrm>
          <a:prstGeom prst="ellipse">
            <a:avLst/>
          </a:prstGeom>
          <a:solidFill>
            <a:schemeClr val="bg1">
              <a:lumMod val="85000"/>
            </a:schemeClr>
          </a:solidFill>
          <a:ln>
            <a:noFill/>
          </a:ln>
        </p:spPr>
        <p:style>
          <a:lnRef idx="0"/>
          <a:fillRef idx="0"/>
          <a:effectRef idx="0"/>
          <a:fontRef idx="minor"/>
        </p:style>
      </p:sp>
      <p:sp>
        <p:nvSpPr>
          <p:cNvPr id="301" name="CustomShape 2"/>
          <p:cNvSpPr/>
          <p:nvPr/>
        </p:nvSpPr>
        <p:spPr>
          <a:xfrm>
            <a:off x="578880" y="3319920"/>
            <a:ext cx="1078920" cy="1078920"/>
          </a:xfrm>
          <a:prstGeom prst="ellipse">
            <a:avLst/>
          </a:prstGeom>
          <a:solidFill>
            <a:schemeClr val="bg1">
              <a:lumMod val="85000"/>
            </a:schemeClr>
          </a:solidFill>
          <a:ln>
            <a:noFill/>
          </a:ln>
        </p:spPr>
        <p:style>
          <a:lnRef idx="0"/>
          <a:fillRef idx="0"/>
          <a:effectRef idx="0"/>
          <a:fontRef idx="minor"/>
        </p:style>
      </p:sp>
      <p:sp>
        <p:nvSpPr>
          <p:cNvPr id="302" name="CustomShape 3"/>
          <p:cNvSpPr/>
          <p:nvPr/>
        </p:nvSpPr>
        <p:spPr>
          <a:xfrm>
            <a:off x="1862280" y="3319920"/>
            <a:ext cx="1078920" cy="1078920"/>
          </a:xfrm>
          <a:prstGeom prst="ellipse">
            <a:avLst/>
          </a:prstGeom>
          <a:solidFill>
            <a:schemeClr val="bg1">
              <a:lumMod val="85000"/>
            </a:schemeClr>
          </a:solidFill>
          <a:ln>
            <a:noFill/>
          </a:ln>
        </p:spPr>
        <p:style>
          <a:lnRef idx="0"/>
          <a:fillRef idx="0"/>
          <a:effectRef idx="0"/>
          <a:fontRef idx="minor"/>
        </p:style>
      </p:sp>
      <p:sp>
        <p:nvSpPr>
          <p:cNvPr id="303" name="CustomShape 4"/>
          <p:cNvSpPr/>
          <p:nvPr/>
        </p:nvSpPr>
        <p:spPr>
          <a:xfrm>
            <a:off x="1216440" y="2190600"/>
            <a:ext cx="1078920" cy="1078920"/>
          </a:xfrm>
          <a:prstGeom prst="ellipse">
            <a:avLst/>
          </a:prstGeom>
          <a:solidFill>
            <a:schemeClr val="bg1">
              <a:lumMod val="85000"/>
            </a:schemeClr>
          </a:solidFill>
          <a:ln>
            <a:noFill/>
          </a:ln>
        </p:spPr>
        <p:style>
          <a:lnRef idx="0"/>
          <a:fillRef idx="0"/>
          <a:effectRef idx="0"/>
          <a:fontRef idx="minor"/>
        </p:style>
      </p:sp>
      <p:sp>
        <p:nvSpPr>
          <p:cNvPr id="304" name="CustomShape 5"/>
          <p:cNvSpPr/>
          <p:nvPr/>
        </p:nvSpPr>
        <p:spPr>
          <a:xfrm>
            <a:off x="6967080" y="3859920"/>
            <a:ext cx="1078920" cy="1078920"/>
          </a:xfrm>
          <a:prstGeom prst="ellipse">
            <a:avLst/>
          </a:prstGeom>
          <a:solidFill>
            <a:schemeClr val="bg1">
              <a:lumMod val="85000"/>
            </a:schemeClr>
          </a:solidFill>
          <a:ln>
            <a:noFill/>
          </a:ln>
        </p:spPr>
        <p:style>
          <a:lnRef idx="0"/>
          <a:fillRef idx="0"/>
          <a:effectRef idx="0"/>
          <a:fontRef idx="minor"/>
        </p:style>
      </p:sp>
      <p:sp>
        <p:nvSpPr>
          <p:cNvPr id="305" name="CustomShape 6"/>
          <p:cNvSpPr/>
          <p:nvPr/>
        </p:nvSpPr>
        <p:spPr>
          <a:xfrm>
            <a:off x="6945840" y="1265760"/>
            <a:ext cx="1078920" cy="1078920"/>
          </a:xfrm>
          <a:prstGeom prst="ellipse">
            <a:avLst/>
          </a:prstGeom>
          <a:solidFill>
            <a:schemeClr val="bg1">
              <a:lumMod val="85000"/>
            </a:schemeClr>
          </a:solidFill>
          <a:ln>
            <a:noFill/>
          </a:ln>
        </p:spPr>
        <p:style>
          <a:lnRef idx="0"/>
          <a:fillRef idx="0"/>
          <a:effectRef idx="0"/>
          <a:fontRef idx="minor"/>
        </p:style>
      </p:sp>
      <p:sp>
        <p:nvSpPr>
          <p:cNvPr id="306" name="CustomShape 7"/>
          <p:cNvSpPr/>
          <p:nvPr/>
        </p:nvSpPr>
        <p:spPr>
          <a:xfrm>
            <a:off x="6967080" y="2573640"/>
            <a:ext cx="1078920" cy="1078920"/>
          </a:xfrm>
          <a:prstGeom prst="ellipse">
            <a:avLst/>
          </a:prstGeom>
          <a:solidFill>
            <a:schemeClr val="bg1">
              <a:lumMod val="85000"/>
            </a:schemeClr>
          </a:solidFill>
          <a:ln>
            <a:noFill/>
          </a:ln>
        </p:spPr>
        <p:style>
          <a:lnRef idx="0"/>
          <a:fillRef idx="0"/>
          <a:effectRef idx="0"/>
          <a:fontRef idx="minor"/>
        </p:style>
        <p:txBody>
          <a:bodyPr lIns="90000" rIns="90000" tIns="91440" bIns="91440" anchor="ctr"/>
          <a:p>
            <a:pPr algn="ctr">
              <a:lnSpc>
                <a:spcPct val="100000"/>
              </a:lnSpc>
            </a:pPr>
            <a:r>
              <a:rPr b="0" lang="en-US" sz="1800" spc="-1" strike="noStrike">
                <a:solidFill>
                  <a:srgbClr val="000000"/>
                </a:solidFill>
                <a:uFill>
                  <a:solidFill>
                    <a:srgbClr val="ffffff"/>
                  </a:solidFill>
                </a:uFill>
                <a:latin typeface="Quattrocento Sans"/>
                <a:ea typeface="Quattrocento Sans"/>
              </a:rPr>
              <a:t> </a:t>
            </a:r>
            <a:endParaRPr b="0" lang="en-US" sz="1800" spc="-1" strike="noStrike">
              <a:solidFill>
                <a:srgbClr val="000000"/>
              </a:solidFill>
              <a:uFill>
                <a:solidFill>
                  <a:srgbClr val="ffffff"/>
                </a:solidFill>
              </a:uFill>
              <a:latin typeface="Arial"/>
            </a:endParaRPr>
          </a:p>
        </p:txBody>
      </p:sp>
      <p:sp>
        <p:nvSpPr>
          <p:cNvPr id="307" name="CustomShape 8"/>
          <p:cNvSpPr/>
          <p:nvPr/>
        </p:nvSpPr>
        <p:spPr>
          <a:xfrm>
            <a:off x="4224960" y="2573640"/>
            <a:ext cx="1078920" cy="1078920"/>
          </a:xfrm>
          <a:prstGeom prst="ellipse">
            <a:avLst/>
          </a:prstGeom>
          <a:solidFill>
            <a:schemeClr val="bg1">
              <a:lumMod val="85000"/>
            </a:schemeClr>
          </a:solidFill>
          <a:ln>
            <a:noFill/>
          </a:ln>
        </p:spPr>
        <p:style>
          <a:lnRef idx="0"/>
          <a:fillRef idx="0"/>
          <a:effectRef idx="0"/>
          <a:fontRef idx="minor"/>
        </p:style>
      </p:sp>
      <p:sp>
        <p:nvSpPr>
          <p:cNvPr id="308" name="CustomShape 9"/>
          <p:cNvSpPr/>
          <p:nvPr/>
        </p:nvSpPr>
        <p:spPr>
          <a:xfrm>
            <a:off x="1784160" y="685800"/>
            <a:ext cx="3877200" cy="434520"/>
          </a:xfrm>
          <a:prstGeom prst="rect">
            <a:avLst/>
          </a:prstGeom>
          <a:noFill/>
          <a:ln>
            <a:noFill/>
          </a:ln>
        </p:spPr>
        <p:style>
          <a:lnRef idx="0"/>
          <a:fillRef idx="0"/>
          <a:effectRef idx="0"/>
          <a:fontRef idx="minor"/>
        </p:style>
        <p:txBody>
          <a:bodyPr lIns="90000" rIns="90000" tIns="91440" bIns="91440" anchor="ctr"/>
          <a:p>
            <a:pPr>
              <a:lnSpc>
                <a:spcPct val="100000"/>
              </a:lnSpc>
            </a:pPr>
            <a:r>
              <a:rPr b="1" lang="en-US" sz="2400" spc="-1" strike="noStrike">
                <a:solidFill>
                  <a:srgbClr val="0d0d0d"/>
                </a:solidFill>
                <a:uFill>
                  <a:solidFill>
                    <a:srgbClr val="ffffff"/>
                  </a:solidFill>
                </a:uFill>
                <a:latin typeface="Gill Sans Light"/>
                <a:ea typeface="Lora"/>
              </a:rPr>
              <a:t>Say hello to Zylker </a:t>
            </a:r>
            <a:endParaRPr b="0" lang="en-US" sz="1800" spc="-1" strike="noStrike">
              <a:solidFill>
                <a:srgbClr val="000000"/>
              </a:solidFill>
              <a:uFill>
                <a:solidFill>
                  <a:srgbClr val="ffffff"/>
                </a:solidFill>
              </a:uFill>
              <a:latin typeface="Arial"/>
            </a:endParaRPr>
          </a:p>
        </p:txBody>
      </p:sp>
      <p:sp>
        <p:nvSpPr>
          <p:cNvPr id="309" name="CustomShape 10"/>
          <p:cNvSpPr/>
          <p:nvPr/>
        </p:nvSpPr>
        <p:spPr>
          <a:xfrm>
            <a:off x="1216440" y="954720"/>
            <a:ext cx="153000" cy="153000"/>
          </a:xfrm>
          <a:custGeom>
            <a:avLst/>
            <a:gdLst/>
            <a:ahLst/>
            <a:rect l="l" t="t" r="r" b="b"/>
            <a:pathLst>
              <a:path w="7527" h="7526">
                <a:moveTo>
                  <a:pt x="5992" y="0"/>
                </a:moveTo>
                <a:lnTo>
                  <a:pt x="537" y="6430"/>
                </a:lnTo>
                <a:lnTo>
                  <a:pt x="1" y="7526"/>
                </a:lnTo>
                <a:lnTo>
                  <a:pt x="1097" y="6990"/>
                </a:lnTo>
                <a:lnTo>
                  <a:pt x="7526" y="1534"/>
                </a:lnTo>
                <a:lnTo>
                  <a:pt x="5992" y="0"/>
                </a:lnTo>
                <a:close/>
              </a:path>
            </a:pathLst>
          </a:custGeom>
          <a:noFill/>
          <a:ln w="9360">
            <a:solidFill>
              <a:srgbClr val="000000"/>
            </a:solidFill>
            <a:round/>
          </a:ln>
        </p:spPr>
        <p:style>
          <a:lnRef idx="0"/>
          <a:fillRef idx="0"/>
          <a:effectRef idx="0"/>
          <a:fontRef idx="minor"/>
        </p:style>
      </p:sp>
      <p:sp>
        <p:nvSpPr>
          <p:cNvPr id="310" name="CustomShape 11"/>
          <p:cNvSpPr/>
          <p:nvPr/>
        </p:nvSpPr>
        <p:spPr>
          <a:xfrm>
            <a:off x="1432440" y="748800"/>
            <a:ext cx="142920" cy="142920"/>
          </a:xfrm>
          <a:custGeom>
            <a:avLst/>
            <a:gdLst/>
            <a:ahLst/>
            <a:rect l="l" t="t" r="r" b="b"/>
            <a:pathLst>
              <a:path w="7039" h="704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360">
            <a:solidFill>
              <a:srgbClr val="000000"/>
            </a:solidFill>
            <a:round/>
          </a:ln>
        </p:spPr>
        <p:style>
          <a:lnRef idx="0"/>
          <a:fillRef idx="0"/>
          <a:effectRef idx="0"/>
          <a:fontRef idx="minor"/>
        </p:style>
      </p:sp>
      <p:sp>
        <p:nvSpPr>
          <p:cNvPr id="311" name="CustomShape 12"/>
          <p:cNvSpPr/>
          <p:nvPr/>
        </p:nvSpPr>
        <p:spPr>
          <a:xfrm>
            <a:off x="1272960" y="804240"/>
            <a:ext cx="247320" cy="247320"/>
          </a:xfrm>
          <a:custGeom>
            <a:avLst/>
            <a:gdLst/>
            <a:ahLst/>
            <a:rect l="l" t="t" r="r" b="b"/>
            <a:pathLst>
              <a:path w="12130" h="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360">
            <a:solidFill>
              <a:srgbClr val="000000"/>
            </a:solidFill>
            <a:round/>
          </a:ln>
        </p:spPr>
        <p:style>
          <a:lnRef idx="0"/>
          <a:fillRef idx="0"/>
          <a:effectRef idx="0"/>
          <a:fontRef idx="minor"/>
        </p:style>
      </p:sp>
      <p:sp>
        <p:nvSpPr>
          <p:cNvPr id="312" name="CustomShape 13"/>
          <p:cNvSpPr/>
          <p:nvPr/>
        </p:nvSpPr>
        <p:spPr>
          <a:xfrm>
            <a:off x="1397520" y="848880"/>
            <a:ext cx="39960" cy="39960"/>
          </a:xfrm>
          <a:custGeom>
            <a:avLst/>
            <a:gdLst/>
            <a:ahLst/>
            <a:rect l="l" t="t" r="r" b="b"/>
            <a:pathLst>
              <a:path w="1998" h="1998">
                <a:moveTo>
                  <a:pt x="1" y="1997"/>
                </a:moveTo>
                <a:lnTo>
                  <a:pt x="1998" y="0"/>
                </a:lnTo>
              </a:path>
            </a:pathLst>
          </a:custGeom>
          <a:noFill/>
          <a:ln w="9360">
            <a:solidFill>
              <a:srgbClr val="000000"/>
            </a:solidFill>
            <a:round/>
          </a:ln>
        </p:spPr>
        <p:style>
          <a:lnRef idx="0"/>
          <a:fillRef idx="0"/>
          <a:effectRef idx="0"/>
          <a:fontRef idx="minor"/>
        </p:style>
      </p:sp>
      <p:sp>
        <p:nvSpPr>
          <p:cNvPr id="313" name="Line 14"/>
          <p:cNvSpPr/>
          <p:nvPr/>
        </p:nvSpPr>
        <p:spPr>
          <a:xfrm>
            <a:off x="3920400" y="1836720"/>
            <a:ext cx="360" cy="2114640"/>
          </a:xfrm>
          <a:prstGeom prst="line">
            <a:avLst/>
          </a:prstGeom>
          <a:ln>
            <a:solidFill>
              <a:schemeClr val="bg1">
                <a:lumMod val="85000"/>
              </a:schemeClr>
            </a:solidFill>
            <a:round/>
          </a:ln>
        </p:spPr>
        <p:style>
          <a:lnRef idx="1">
            <a:schemeClr val="dk1"/>
          </a:lnRef>
          <a:fillRef idx="0">
            <a:schemeClr val="dk1"/>
          </a:fillRef>
          <a:effectRef idx="0">
            <a:schemeClr val="dk1"/>
          </a:effectRef>
          <a:fontRef idx="minor"/>
        </p:style>
      </p:sp>
      <p:pic>
        <p:nvPicPr>
          <p:cNvPr id="314" name="Picture 33" descr=""/>
          <p:cNvPicPr/>
          <p:nvPr/>
        </p:nvPicPr>
        <p:blipFill>
          <a:blip r:embed="rId1"/>
          <a:stretch/>
        </p:blipFill>
        <p:spPr>
          <a:xfrm>
            <a:off x="1411560" y="2365200"/>
            <a:ext cx="718920" cy="718920"/>
          </a:xfrm>
          <a:prstGeom prst="rect">
            <a:avLst/>
          </a:prstGeom>
          <a:ln>
            <a:noFill/>
          </a:ln>
        </p:spPr>
      </p:pic>
      <p:pic>
        <p:nvPicPr>
          <p:cNvPr id="315" name="Picture 34" descr=""/>
          <p:cNvPicPr/>
          <p:nvPr/>
        </p:nvPicPr>
        <p:blipFill>
          <a:blip r:embed="rId2"/>
          <a:srcRect l="61" t="0" r="61" b="0"/>
          <a:stretch/>
        </p:blipFill>
        <p:spPr>
          <a:xfrm>
            <a:off x="2049120" y="3490920"/>
            <a:ext cx="718920" cy="718920"/>
          </a:xfrm>
          <a:prstGeom prst="rect">
            <a:avLst/>
          </a:prstGeom>
          <a:ln>
            <a:noFill/>
          </a:ln>
        </p:spPr>
      </p:pic>
      <p:pic>
        <p:nvPicPr>
          <p:cNvPr id="316" name="Picture 35" descr=""/>
          <p:cNvPicPr/>
          <p:nvPr/>
        </p:nvPicPr>
        <p:blipFill>
          <a:blip r:embed="rId3"/>
          <a:stretch/>
        </p:blipFill>
        <p:spPr>
          <a:xfrm>
            <a:off x="767520" y="3497400"/>
            <a:ext cx="718920" cy="718920"/>
          </a:xfrm>
          <a:prstGeom prst="rect">
            <a:avLst/>
          </a:prstGeom>
          <a:ln w="28440">
            <a:noFill/>
          </a:ln>
        </p:spPr>
      </p:pic>
      <p:sp>
        <p:nvSpPr>
          <p:cNvPr id="317" name="CustomShape 15"/>
          <p:cNvSpPr/>
          <p:nvPr/>
        </p:nvSpPr>
        <p:spPr>
          <a:xfrm>
            <a:off x="749880" y="4664160"/>
            <a:ext cx="861120" cy="314280"/>
          </a:xfrm>
          <a:prstGeom prst="rect">
            <a:avLst/>
          </a:prstGeom>
          <a:noFill/>
          <a:ln>
            <a:noFill/>
          </a:ln>
        </p:spPr>
        <p:style>
          <a:lnRef idx="0"/>
          <a:fillRef idx="0"/>
          <a:effectRef idx="0"/>
          <a:fontRef idx="minor"/>
        </p:style>
        <p:txBody>
          <a:bodyPr lIns="71280" rIns="71280" tIns="35640" bIns="35640"/>
          <a:p>
            <a:pPr algn="ctr">
              <a:lnSpc>
                <a:spcPct val="100000"/>
              </a:lnSpc>
            </a:pPr>
            <a:r>
              <a:rPr b="0" lang="en-US" sz="800" spc="-1" strike="noStrike">
                <a:solidFill>
                  <a:srgbClr val="000000"/>
                </a:solidFill>
                <a:uFill>
                  <a:solidFill>
                    <a:srgbClr val="ffffff"/>
                  </a:solidFill>
                </a:uFill>
                <a:latin typeface="Gill Sans SemiBold"/>
                <a:ea typeface="Arial"/>
              </a:rPr>
              <a:t>WENDY</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HR</a:t>
            </a:r>
            <a:endParaRPr b="0" lang="en-US" sz="1800" spc="-1" strike="noStrike">
              <a:solidFill>
                <a:srgbClr val="000000"/>
              </a:solidFill>
              <a:uFill>
                <a:solidFill>
                  <a:srgbClr val="ffffff"/>
                </a:solidFill>
              </a:uFill>
              <a:latin typeface="Arial"/>
            </a:endParaRPr>
          </a:p>
        </p:txBody>
      </p:sp>
      <p:sp>
        <p:nvSpPr>
          <p:cNvPr id="318" name="CustomShape 16"/>
          <p:cNvSpPr/>
          <p:nvPr/>
        </p:nvSpPr>
        <p:spPr>
          <a:xfrm>
            <a:off x="1290960" y="1842120"/>
            <a:ext cx="1110240" cy="314280"/>
          </a:xfrm>
          <a:prstGeom prst="rect">
            <a:avLst/>
          </a:prstGeom>
          <a:noFill/>
          <a:ln>
            <a:noFill/>
          </a:ln>
        </p:spPr>
        <p:style>
          <a:lnRef idx="0"/>
          <a:fillRef idx="0"/>
          <a:effectRef idx="0"/>
          <a:fontRef idx="minor"/>
        </p:style>
        <p:txBody>
          <a:bodyPr lIns="71280" rIns="71280" tIns="35640" bIns="35640"/>
          <a:p>
            <a:pPr algn="ctr">
              <a:lnSpc>
                <a:spcPct val="100000"/>
              </a:lnSpc>
            </a:pPr>
            <a:r>
              <a:rPr b="0" lang="en-US" sz="800" spc="-1" strike="noStrike">
                <a:solidFill>
                  <a:srgbClr val="000000"/>
                </a:solidFill>
                <a:uFill>
                  <a:solidFill>
                    <a:srgbClr val="ffffff"/>
                  </a:solidFill>
                </a:uFill>
                <a:latin typeface="Gill Sans SemiBold"/>
                <a:ea typeface="Arial"/>
              </a:rPr>
              <a:t>DAVE</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HIRING MANAGER</a:t>
            </a:r>
            <a:endParaRPr b="0" lang="en-US" sz="1800" spc="-1" strike="noStrike">
              <a:solidFill>
                <a:srgbClr val="000000"/>
              </a:solidFill>
              <a:uFill>
                <a:solidFill>
                  <a:srgbClr val="ffffff"/>
                </a:solidFill>
              </a:uFill>
              <a:latin typeface="Arial"/>
            </a:endParaRPr>
          </a:p>
        </p:txBody>
      </p:sp>
      <p:sp>
        <p:nvSpPr>
          <p:cNvPr id="319" name="CustomShape 17"/>
          <p:cNvSpPr/>
          <p:nvPr/>
        </p:nvSpPr>
        <p:spPr>
          <a:xfrm>
            <a:off x="2034360" y="4664160"/>
            <a:ext cx="913320" cy="314280"/>
          </a:xfrm>
          <a:prstGeom prst="rect">
            <a:avLst/>
          </a:prstGeom>
          <a:noFill/>
          <a:ln>
            <a:noFill/>
          </a:ln>
        </p:spPr>
        <p:style>
          <a:lnRef idx="0"/>
          <a:fillRef idx="0"/>
          <a:effectRef idx="0"/>
          <a:fontRef idx="minor"/>
        </p:style>
        <p:txBody>
          <a:bodyPr lIns="71280" rIns="71280" tIns="35640" bIns="35640"/>
          <a:p>
            <a:pPr algn="ctr">
              <a:lnSpc>
                <a:spcPct val="100000"/>
              </a:lnSpc>
            </a:pPr>
            <a:r>
              <a:rPr b="0" lang="en-US" sz="800" spc="-1" strike="noStrike">
                <a:solidFill>
                  <a:srgbClr val="000000"/>
                </a:solidFill>
                <a:uFill>
                  <a:solidFill>
                    <a:srgbClr val="ffffff"/>
                  </a:solidFill>
                </a:uFill>
                <a:latin typeface="Gill Sans SemiBold"/>
                <a:ea typeface="Arial"/>
              </a:rPr>
              <a:t>JOHN</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END USER</a:t>
            </a:r>
            <a:endParaRPr b="0" lang="en-US" sz="1800" spc="-1" strike="noStrike">
              <a:solidFill>
                <a:srgbClr val="000000"/>
              </a:solidFill>
              <a:uFill>
                <a:solidFill>
                  <a:srgbClr val="ffffff"/>
                </a:solidFill>
              </a:uFill>
              <a:latin typeface="Arial"/>
            </a:endParaRPr>
          </a:p>
        </p:txBody>
      </p:sp>
      <p:sp>
        <p:nvSpPr>
          <p:cNvPr id="320" name="CustomShape 18"/>
          <p:cNvSpPr/>
          <p:nvPr/>
        </p:nvSpPr>
        <p:spPr>
          <a:xfrm>
            <a:off x="196200" y="1448640"/>
            <a:ext cx="1357920" cy="241920"/>
          </a:xfrm>
          <a:prstGeom prst="rect">
            <a:avLst/>
          </a:prstGeom>
          <a:noFill/>
          <a:ln>
            <a:noFill/>
          </a:ln>
        </p:spPr>
        <p:style>
          <a:lnRef idx="0"/>
          <a:fillRef idx="0"/>
          <a:effectRef idx="0"/>
          <a:fontRef idx="minor"/>
        </p:style>
        <p:txBody>
          <a:bodyPr lIns="90000" rIns="90000" tIns="45000" bIns="45000"/>
          <a:p>
            <a:pPr>
              <a:lnSpc>
                <a:spcPct val="100000"/>
              </a:lnSpc>
            </a:pPr>
            <a:r>
              <a:rPr b="1" lang="en-US" sz="1000" spc="-1" strike="noStrike">
                <a:solidFill>
                  <a:srgbClr val="000000"/>
                </a:solidFill>
                <a:uFill>
                  <a:solidFill>
                    <a:srgbClr val="ffffff"/>
                  </a:solidFill>
                </a:uFill>
                <a:latin typeface="Gill Sans"/>
                <a:ea typeface="Arial"/>
              </a:rPr>
              <a:t>BUSINESS USERS</a:t>
            </a:r>
            <a:endParaRPr b="0" lang="en-US" sz="1800" spc="-1" strike="noStrike">
              <a:solidFill>
                <a:srgbClr val="000000"/>
              </a:solidFill>
              <a:uFill>
                <a:solidFill>
                  <a:srgbClr val="ffffff"/>
                </a:solidFill>
              </a:uFill>
              <a:latin typeface="Arial"/>
            </a:endParaRPr>
          </a:p>
        </p:txBody>
      </p:sp>
      <p:sp>
        <p:nvSpPr>
          <p:cNvPr id="321" name="CustomShape 19"/>
          <p:cNvSpPr/>
          <p:nvPr/>
        </p:nvSpPr>
        <p:spPr>
          <a:xfrm>
            <a:off x="4461480" y="1397160"/>
            <a:ext cx="963720" cy="241920"/>
          </a:xfrm>
          <a:prstGeom prst="rect">
            <a:avLst/>
          </a:prstGeom>
          <a:noFill/>
          <a:ln>
            <a:noFill/>
          </a:ln>
        </p:spPr>
        <p:style>
          <a:lnRef idx="0"/>
          <a:fillRef idx="0"/>
          <a:effectRef idx="0"/>
          <a:fontRef idx="minor"/>
        </p:style>
        <p:txBody>
          <a:bodyPr lIns="90000" rIns="90000" tIns="45000" bIns="45000"/>
          <a:p>
            <a:pPr>
              <a:lnSpc>
                <a:spcPct val="100000"/>
              </a:lnSpc>
            </a:pPr>
            <a:r>
              <a:rPr b="1" lang="en-US" sz="1000" spc="-1" strike="noStrike">
                <a:solidFill>
                  <a:srgbClr val="000000"/>
                </a:solidFill>
                <a:uFill>
                  <a:solidFill>
                    <a:srgbClr val="ffffff"/>
                  </a:solidFill>
                </a:uFill>
                <a:latin typeface="Gill Sans"/>
                <a:ea typeface="Arial"/>
              </a:rPr>
              <a:t>IT FOLKS</a:t>
            </a:r>
            <a:endParaRPr b="0" lang="en-US" sz="1800" spc="-1" strike="noStrike">
              <a:solidFill>
                <a:srgbClr val="000000"/>
              </a:solidFill>
              <a:uFill>
                <a:solidFill>
                  <a:srgbClr val="ffffff"/>
                </a:solidFill>
              </a:uFill>
              <a:latin typeface="Arial"/>
            </a:endParaRPr>
          </a:p>
        </p:txBody>
      </p:sp>
      <p:pic>
        <p:nvPicPr>
          <p:cNvPr id="322" name="Picture 50" descr=""/>
          <p:cNvPicPr/>
          <p:nvPr/>
        </p:nvPicPr>
        <p:blipFill>
          <a:blip r:embed="rId4"/>
          <a:stretch/>
        </p:blipFill>
        <p:spPr>
          <a:xfrm>
            <a:off x="4431600" y="2764440"/>
            <a:ext cx="718920" cy="718920"/>
          </a:xfrm>
          <a:prstGeom prst="rect">
            <a:avLst/>
          </a:prstGeom>
          <a:ln>
            <a:noFill/>
          </a:ln>
        </p:spPr>
      </p:pic>
      <p:sp>
        <p:nvSpPr>
          <p:cNvPr id="323" name="CustomShape 20"/>
          <p:cNvSpPr/>
          <p:nvPr/>
        </p:nvSpPr>
        <p:spPr>
          <a:xfrm>
            <a:off x="4382640" y="3711600"/>
            <a:ext cx="796320" cy="33804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CIO</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MARCUS</a:t>
            </a:r>
            <a:endParaRPr b="0" lang="en-US" sz="1800" spc="-1" strike="noStrike">
              <a:solidFill>
                <a:srgbClr val="000000"/>
              </a:solidFill>
              <a:uFill>
                <a:solidFill>
                  <a:srgbClr val="ffffff"/>
                </a:solidFill>
              </a:uFill>
              <a:latin typeface="Arial"/>
            </a:endParaRPr>
          </a:p>
        </p:txBody>
      </p:sp>
      <p:pic>
        <p:nvPicPr>
          <p:cNvPr id="324" name="Picture 59" descr=""/>
          <p:cNvPicPr/>
          <p:nvPr/>
        </p:nvPicPr>
        <p:blipFill>
          <a:blip r:embed="rId5"/>
          <a:stretch/>
        </p:blipFill>
        <p:spPr>
          <a:xfrm>
            <a:off x="5797440" y="2757960"/>
            <a:ext cx="718920" cy="718920"/>
          </a:xfrm>
          <a:prstGeom prst="rect">
            <a:avLst/>
          </a:prstGeom>
          <a:ln>
            <a:noFill/>
          </a:ln>
        </p:spPr>
      </p:pic>
      <p:pic>
        <p:nvPicPr>
          <p:cNvPr id="325" name="Picture 60" descr=""/>
          <p:cNvPicPr/>
          <p:nvPr/>
        </p:nvPicPr>
        <p:blipFill>
          <a:blip r:embed="rId6"/>
          <a:stretch/>
        </p:blipFill>
        <p:spPr>
          <a:xfrm>
            <a:off x="7160760" y="4052880"/>
            <a:ext cx="718920" cy="718920"/>
          </a:xfrm>
          <a:prstGeom prst="rect">
            <a:avLst/>
          </a:prstGeom>
          <a:ln>
            <a:noFill/>
          </a:ln>
        </p:spPr>
      </p:pic>
      <p:pic>
        <p:nvPicPr>
          <p:cNvPr id="326" name="Picture 61" descr=""/>
          <p:cNvPicPr/>
          <p:nvPr/>
        </p:nvPicPr>
        <p:blipFill>
          <a:blip r:embed="rId7"/>
          <a:stretch/>
        </p:blipFill>
        <p:spPr>
          <a:xfrm>
            <a:off x="7147080" y="2755440"/>
            <a:ext cx="718920" cy="718920"/>
          </a:xfrm>
          <a:prstGeom prst="rect">
            <a:avLst/>
          </a:prstGeom>
          <a:ln>
            <a:noFill/>
          </a:ln>
        </p:spPr>
      </p:pic>
      <p:pic>
        <p:nvPicPr>
          <p:cNvPr id="327" name="Picture 62" descr=""/>
          <p:cNvPicPr/>
          <p:nvPr/>
        </p:nvPicPr>
        <p:blipFill>
          <a:blip r:embed="rId8"/>
          <a:stretch/>
        </p:blipFill>
        <p:spPr>
          <a:xfrm>
            <a:off x="7120080" y="1436400"/>
            <a:ext cx="718920" cy="718920"/>
          </a:xfrm>
          <a:prstGeom prst="rect">
            <a:avLst/>
          </a:prstGeom>
          <a:ln>
            <a:noFill/>
          </a:ln>
        </p:spPr>
      </p:pic>
      <p:sp>
        <p:nvSpPr>
          <p:cNvPr id="328" name="CustomShape 21"/>
          <p:cNvSpPr/>
          <p:nvPr/>
        </p:nvSpPr>
        <p:spPr>
          <a:xfrm>
            <a:off x="7961760" y="1482120"/>
            <a:ext cx="975960" cy="33804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SCOTT </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IT TECHNICIAN</a:t>
            </a:r>
            <a:endParaRPr b="0" lang="en-US" sz="1800" spc="-1" strike="noStrike">
              <a:solidFill>
                <a:srgbClr val="000000"/>
              </a:solidFill>
              <a:uFill>
                <a:solidFill>
                  <a:srgbClr val="ffffff"/>
                </a:solidFill>
              </a:uFill>
              <a:latin typeface="Arial"/>
            </a:endParaRPr>
          </a:p>
        </p:txBody>
      </p:sp>
      <p:sp>
        <p:nvSpPr>
          <p:cNvPr id="329" name="CustomShape 22"/>
          <p:cNvSpPr/>
          <p:nvPr/>
        </p:nvSpPr>
        <p:spPr>
          <a:xfrm>
            <a:off x="8012160" y="2946960"/>
            <a:ext cx="934920" cy="33804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JASON</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IT TECHNICIAN</a:t>
            </a:r>
            <a:endParaRPr b="0" lang="en-US" sz="1800" spc="-1" strike="noStrike">
              <a:solidFill>
                <a:srgbClr val="000000"/>
              </a:solidFill>
              <a:uFill>
                <a:solidFill>
                  <a:srgbClr val="ffffff"/>
                </a:solidFill>
              </a:uFill>
              <a:latin typeface="Arial"/>
            </a:endParaRPr>
          </a:p>
        </p:txBody>
      </p:sp>
      <p:sp>
        <p:nvSpPr>
          <p:cNvPr id="330" name="CustomShape 23"/>
          <p:cNvSpPr/>
          <p:nvPr/>
        </p:nvSpPr>
        <p:spPr>
          <a:xfrm>
            <a:off x="7988400" y="4228560"/>
            <a:ext cx="975960" cy="33804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ADAM</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IT TECHNICIAN</a:t>
            </a:r>
            <a:endParaRPr b="0" lang="en-US" sz="1800" spc="-1" strike="noStrike">
              <a:solidFill>
                <a:srgbClr val="000000"/>
              </a:solidFill>
              <a:uFill>
                <a:solidFill>
                  <a:srgbClr val="ffffff"/>
                </a:solidFill>
              </a:uFill>
              <a:latin typeface="Arial"/>
            </a:endParaRPr>
          </a:p>
        </p:txBody>
      </p:sp>
      <p:sp>
        <p:nvSpPr>
          <p:cNvPr id="331" name="CustomShape 24"/>
          <p:cNvSpPr/>
          <p:nvPr/>
        </p:nvSpPr>
        <p:spPr>
          <a:xfrm>
            <a:off x="5554800" y="3725640"/>
            <a:ext cx="1174320" cy="45900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CATRIN</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IT SERVICE MANAGER</a:t>
            </a:r>
            <a:endParaRPr b="0" lang="en-US" sz="1800" spc="-1" strike="noStrike">
              <a:solidFill>
                <a:srgbClr val="000000"/>
              </a:solidFill>
              <a:uFill>
                <a:solidFill>
                  <a:srgbClr val="ffffff"/>
                </a:solidFill>
              </a:uFill>
              <a:latin typeface="Arial"/>
            </a:endParaRPr>
          </a:p>
        </p:txBody>
      </p:sp>
      <p:pic>
        <p:nvPicPr>
          <p:cNvPr id="332" name="" descr=""/>
          <p:cNvPicPr/>
          <p:nvPr/>
        </p:nvPicPr>
        <p:blipFill>
          <a:blip r:embed="rId9"/>
          <a:stretch/>
        </p:blipFill>
        <p:spPr>
          <a:xfrm>
            <a:off x="8247960" y="4901040"/>
            <a:ext cx="808200" cy="18720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CustomShape 1"/>
          <p:cNvSpPr/>
          <p:nvPr/>
        </p:nvSpPr>
        <p:spPr>
          <a:xfrm>
            <a:off x="5377320" y="1511640"/>
            <a:ext cx="3583440" cy="860760"/>
          </a:xfrm>
          <a:prstGeom prst="rect">
            <a:avLst/>
          </a:prstGeom>
          <a:solidFill>
            <a:srgbClr val="81c6ad">
              <a:alpha val="42000"/>
            </a:srgb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nSpc>
                <a:spcPct val="100000"/>
              </a:lnSpc>
            </a:pPr>
            <a:r>
              <a:rPr b="1" lang="en-US" sz="900" spc="-1" strike="noStrike">
                <a:solidFill>
                  <a:srgbClr val="0d0d0d"/>
                </a:solidFill>
                <a:uFill>
                  <a:solidFill>
                    <a:srgbClr val="ffffff"/>
                  </a:solidFill>
                </a:uFill>
                <a:latin typeface="American Typewriter"/>
                <a:ea typeface="Arial"/>
              </a:rPr>
              <a:t>          </a:t>
            </a:r>
            <a:r>
              <a:rPr b="1" lang="en-US" sz="900" spc="-1" strike="noStrike">
                <a:solidFill>
                  <a:srgbClr val="0d0d0d"/>
                </a:solidFill>
                <a:uFill>
                  <a:solidFill>
                    <a:srgbClr val="ffffff"/>
                  </a:solidFill>
                </a:uFill>
                <a:latin typeface="American Typewriter"/>
                <a:ea typeface="Arial"/>
              </a:rPr>
              <a:t>STEP 1</a:t>
            </a:r>
            <a:endParaRPr b="0" lang="en-US" sz="1800" spc="-1" strike="noStrike">
              <a:solidFill>
                <a:srgbClr val="000000"/>
              </a:solidFill>
              <a:uFill>
                <a:solidFill>
                  <a:srgbClr val="ffffff"/>
                </a:solidFill>
              </a:uFill>
              <a:latin typeface="Arial"/>
            </a:endParaRPr>
          </a:p>
          <a:p>
            <a:pPr>
              <a:lnSpc>
                <a:spcPct val="100000"/>
              </a:lnSpc>
            </a:pPr>
            <a:r>
              <a:rPr b="1" lang="en-US" sz="900" spc="-1" strike="noStrike">
                <a:solidFill>
                  <a:srgbClr val="0d0d0d"/>
                </a:solidFill>
                <a:uFill>
                  <a:solidFill>
                    <a:srgbClr val="ffffff"/>
                  </a:solidFill>
                </a:uFill>
                <a:latin typeface="Gill Sans"/>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         </a:t>
            </a:r>
            <a:r>
              <a:rPr b="0" lang="en-US" sz="900" spc="-1" strike="noStrike">
                <a:solidFill>
                  <a:srgbClr val="0d0d0d"/>
                </a:solidFill>
                <a:uFill>
                  <a:solidFill>
                    <a:srgbClr val="ffffff"/>
                  </a:solidFill>
                </a:uFill>
                <a:latin typeface="Gill Sans Light"/>
                <a:ea typeface="Arial"/>
              </a:rPr>
              <a:t>Scott receives a notification of the incident.</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         </a:t>
            </a:r>
            <a:r>
              <a:rPr b="0" lang="en-US" sz="900" spc="-1" strike="noStrike">
                <a:solidFill>
                  <a:srgbClr val="0d0d0d"/>
                </a:solidFill>
                <a:uFill>
                  <a:solidFill>
                    <a:srgbClr val="ffffff"/>
                  </a:solidFill>
                </a:uFill>
                <a:latin typeface="Gill Sans Light"/>
                <a:ea typeface="Arial"/>
              </a:rPr>
              <a:t>Keeps users informed of the progress.</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         </a:t>
            </a:r>
            <a:r>
              <a:rPr b="0" lang="en-US" sz="900" spc="-1" strike="noStrike">
                <a:solidFill>
                  <a:srgbClr val="0d0d0d"/>
                </a:solidFill>
                <a:uFill>
                  <a:solidFill>
                    <a:srgbClr val="ffffff"/>
                  </a:solidFill>
                </a:uFill>
                <a:latin typeface="Gill Sans Light"/>
                <a:ea typeface="Arial"/>
              </a:rPr>
              <a:t>Escalates to service manager.</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334" name="CustomShape 2"/>
          <p:cNvSpPr/>
          <p:nvPr/>
        </p:nvSpPr>
        <p:spPr>
          <a:xfrm>
            <a:off x="1746720" y="669960"/>
            <a:ext cx="4321800" cy="434520"/>
          </a:xfrm>
          <a:prstGeom prst="rect">
            <a:avLst/>
          </a:prstGeom>
          <a:noFill/>
          <a:ln>
            <a:noFill/>
          </a:ln>
        </p:spPr>
        <p:style>
          <a:lnRef idx="0"/>
          <a:fillRef idx="0"/>
          <a:effectRef idx="0"/>
          <a:fontRef idx="minor"/>
        </p:style>
        <p:txBody>
          <a:bodyPr lIns="90000" rIns="90000" tIns="91440" bIns="91440" anchor="ctr"/>
          <a:p>
            <a:pPr>
              <a:lnSpc>
                <a:spcPct val="100000"/>
              </a:lnSpc>
            </a:pPr>
            <a:r>
              <a:rPr b="1" lang="en-US" sz="2400" spc="-1" strike="noStrike">
                <a:solidFill>
                  <a:srgbClr val="0d0d0d"/>
                </a:solidFill>
                <a:uFill>
                  <a:solidFill>
                    <a:srgbClr val="ffffff"/>
                  </a:solidFill>
                </a:uFill>
                <a:latin typeface="Gill Sans Light"/>
                <a:ea typeface="Lora"/>
              </a:rPr>
              <a:t>How things should work</a:t>
            </a:r>
            <a:endParaRPr b="0" lang="en-US" sz="1800" spc="-1" strike="noStrike">
              <a:solidFill>
                <a:srgbClr val="000000"/>
              </a:solidFill>
              <a:uFill>
                <a:solidFill>
                  <a:srgbClr val="ffffff"/>
                </a:solidFill>
              </a:uFill>
              <a:latin typeface="Arial"/>
            </a:endParaRPr>
          </a:p>
        </p:txBody>
      </p:sp>
      <p:sp>
        <p:nvSpPr>
          <p:cNvPr id="335" name="CustomShape 3"/>
          <p:cNvSpPr/>
          <p:nvPr/>
        </p:nvSpPr>
        <p:spPr>
          <a:xfrm>
            <a:off x="1216440" y="954720"/>
            <a:ext cx="153000" cy="153000"/>
          </a:xfrm>
          <a:custGeom>
            <a:avLst/>
            <a:gdLst/>
            <a:ahLst/>
            <a:rect l="l" t="t" r="r" b="b"/>
            <a:pathLst>
              <a:path w="7527" h="7526">
                <a:moveTo>
                  <a:pt x="5992" y="0"/>
                </a:moveTo>
                <a:lnTo>
                  <a:pt x="537" y="6430"/>
                </a:lnTo>
                <a:lnTo>
                  <a:pt x="1" y="7526"/>
                </a:lnTo>
                <a:lnTo>
                  <a:pt x="1097" y="6990"/>
                </a:lnTo>
                <a:lnTo>
                  <a:pt x="7526" y="1534"/>
                </a:lnTo>
                <a:lnTo>
                  <a:pt x="5992" y="0"/>
                </a:lnTo>
                <a:close/>
              </a:path>
            </a:pathLst>
          </a:custGeom>
          <a:noFill/>
          <a:ln w="9360">
            <a:solidFill>
              <a:srgbClr val="000000"/>
            </a:solidFill>
            <a:round/>
          </a:ln>
        </p:spPr>
        <p:style>
          <a:lnRef idx="0"/>
          <a:fillRef idx="0"/>
          <a:effectRef idx="0"/>
          <a:fontRef idx="minor"/>
        </p:style>
      </p:sp>
      <p:sp>
        <p:nvSpPr>
          <p:cNvPr id="336" name="CustomShape 4"/>
          <p:cNvSpPr/>
          <p:nvPr/>
        </p:nvSpPr>
        <p:spPr>
          <a:xfrm>
            <a:off x="1432440" y="748800"/>
            <a:ext cx="142920" cy="142920"/>
          </a:xfrm>
          <a:custGeom>
            <a:avLst/>
            <a:gdLst/>
            <a:ahLst/>
            <a:rect l="l" t="t" r="r" b="b"/>
            <a:pathLst>
              <a:path w="7039" h="704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360">
            <a:solidFill>
              <a:srgbClr val="000000"/>
            </a:solidFill>
            <a:round/>
          </a:ln>
        </p:spPr>
        <p:style>
          <a:lnRef idx="0"/>
          <a:fillRef idx="0"/>
          <a:effectRef idx="0"/>
          <a:fontRef idx="minor"/>
        </p:style>
      </p:sp>
      <p:sp>
        <p:nvSpPr>
          <p:cNvPr id="337" name="CustomShape 5"/>
          <p:cNvSpPr/>
          <p:nvPr/>
        </p:nvSpPr>
        <p:spPr>
          <a:xfrm>
            <a:off x="1272960" y="804240"/>
            <a:ext cx="247320" cy="247320"/>
          </a:xfrm>
          <a:custGeom>
            <a:avLst/>
            <a:gdLst/>
            <a:ahLst/>
            <a:rect l="l" t="t" r="r" b="b"/>
            <a:pathLst>
              <a:path w="12130" h="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360">
            <a:solidFill>
              <a:srgbClr val="000000"/>
            </a:solidFill>
            <a:round/>
          </a:ln>
        </p:spPr>
        <p:style>
          <a:lnRef idx="0"/>
          <a:fillRef idx="0"/>
          <a:effectRef idx="0"/>
          <a:fontRef idx="minor"/>
        </p:style>
      </p:sp>
      <p:sp>
        <p:nvSpPr>
          <p:cNvPr id="338" name="CustomShape 6"/>
          <p:cNvSpPr/>
          <p:nvPr/>
        </p:nvSpPr>
        <p:spPr>
          <a:xfrm>
            <a:off x="1397520" y="848880"/>
            <a:ext cx="39960" cy="39960"/>
          </a:xfrm>
          <a:custGeom>
            <a:avLst/>
            <a:gdLst/>
            <a:ahLst/>
            <a:rect l="l" t="t" r="r" b="b"/>
            <a:pathLst>
              <a:path w="1998" h="1998">
                <a:moveTo>
                  <a:pt x="1" y="1997"/>
                </a:moveTo>
                <a:lnTo>
                  <a:pt x="1998" y="0"/>
                </a:lnTo>
              </a:path>
            </a:pathLst>
          </a:custGeom>
          <a:noFill/>
          <a:ln w="9360">
            <a:solidFill>
              <a:srgbClr val="000000"/>
            </a:solidFill>
            <a:round/>
          </a:ln>
        </p:spPr>
        <p:style>
          <a:lnRef idx="0"/>
          <a:fillRef idx="0"/>
          <a:effectRef idx="0"/>
          <a:fontRef idx="minor"/>
        </p:style>
      </p:sp>
      <p:pic>
        <p:nvPicPr>
          <p:cNvPr id="339" name="Picture 49" descr=""/>
          <p:cNvPicPr/>
          <p:nvPr/>
        </p:nvPicPr>
        <p:blipFill>
          <a:blip r:embed="rId1"/>
          <a:stretch/>
        </p:blipFill>
        <p:spPr>
          <a:xfrm>
            <a:off x="1257840" y="1502640"/>
            <a:ext cx="898920" cy="898920"/>
          </a:xfrm>
          <a:prstGeom prst="rect">
            <a:avLst/>
          </a:prstGeom>
          <a:ln>
            <a:noFill/>
          </a:ln>
        </p:spPr>
      </p:pic>
      <p:pic>
        <p:nvPicPr>
          <p:cNvPr id="340" name="Picture 50" descr=""/>
          <p:cNvPicPr/>
          <p:nvPr/>
        </p:nvPicPr>
        <p:blipFill>
          <a:blip r:embed="rId2"/>
          <a:stretch/>
        </p:blipFill>
        <p:spPr>
          <a:xfrm>
            <a:off x="1850040" y="1521360"/>
            <a:ext cx="898920" cy="898920"/>
          </a:xfrm>
          <a:prstGeom prst="rect">
            <a:avLst/>
          </a:prstGeom>
          <a:ln>
            <a:noFill/>
          </a:ln>
        </p:spPr>
      </p:pic>
      <p:pic>
        <p:nvPicPr>
          <p:cNvPr id="341" name="Picture 51" descr=""/>
          <p:cNvPicPr/>
          <p:nvPr/>
        </p:nvPicPr>
        <p:blipFill>
          <a:blip r:embed="rId3"/>
          <a:stretch/>
        </p:blipFill>
        <p:spPr>
          <a:xfrm>
            <a:off x="4806360" y="1482480"/>
            <a:ext cx="898920" cy="898920"/>
          </a:xfrm>
          <a:prstGeom prst="rect">
            <a:avLst/>
          </a:prstGeom>
          <a:ln>
            <a:noFill/>
          </a:ln>
        </p:spPr>
      </p:pic>
      <p:pic>
        <p:nvPicPr>
          <p:cNvPr id="342" name="Picture 54" descr=""/>
          <p:cNvPicPr/>
          <p:nvPr/>
        </p:nvPicPr>
        <p:blipFill>
          <a:blip r:embed="rId4"/>
          <a:stretch/>
        </p:blipFill>
        <p:spPr>
          <a:xfrm>
            <a:off x="2300040" y="3976920"/>
            <a:ext cx="898920" cy="898920"/>
          </a:xfrm>
          <a:prstGeom prst="rect">
            <a:avLst/>
          </a:prstGeom>
          <a:ln>
            <a:noFill/>
          </a:ln>
        </p:spPr>
      </p:pic>
      <p:pic>
        <p:nvPicPr>
          <p:cNvPr id="343" name="Picture 55" descr=""/>
          <p:cNvPicPr/>
          <p:nvPr/>
        </p:nvPicPr>
        <p:blipFill>
          <a:blip r:embed="rId5"/>
          <a:stretch/>
        </p:blipFill>
        <p:spPr>
          <a:xfrm>
            <a:off x="6695640" y="2750040"/>
            <a:ext cx="898920" cy="898920"/>
          </a:xfrm>
          <a:prstGeom prst="rect">
            <a:avLst/>
          </a:prstGeom>
          <a:ln>
            <a:noFill/>
          </a:ln>
        </p:spPr>
      </p:pic>
      <p:sp>
        <p:nvSpPr>
          <p:cNvPr id="344" name="CustomShape 7"/>
          <p:cNvSpPr/>
          <p:nvPr/>
        </p:nvSpPr>
        <p:spPr>
          <a:xfrm>
            <a:off x="2750040" y="3810600"/>
            <a:ext cx="2414880" cy="360"/>
          </a:xfrm>
          <a:custGeom>
            <a:avLst/>
            <a:gdLst/>
            <a:ahLst/>
            <a:rect l="l" t="t" r="r" b="b"/>
            <a:pathLst>
              <a:path w="21600" h="21600">
                <a:moveTo>
                  <a:pt x="0" y="0"/>
                </a:moveTo>
                <a:lnTo>
                  <a:pt x="21600" y="21600"/>
                </a:lnTo>
              </a:path>
            </a:pathLst>
          </a:custGeom>
          <a:ln w="19080">
            <a:solidFill>
              <a:schemeClr val="bg2">
                <a:lumMod val="20000"/>
                <a:lumOff val="80000"/>
              </a:schemeClr>
            </a:solidFill>
            <a:round/>
          </a:ln>
          <a:effectLst>
            <a:outerShdw blurRad="40000" dir="5400000" dist="23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45" name="CustomShape 8"/>
          <p:cNvSpPr/>
          <p:nvPr/>
        </p:nvSpPr>
        <p:spPr>
          <a:xfrm flipV="1">
            <a:off x="2750040" y="3809880"/>
            <a:ext cx="360" cy="184320"/>
          </a:xfrm>
          <a:custGeom>
            <a:avLst/>
            <a:gdLst/>
            <a:ahLst/>
            <a:rect l="l" t="t" r="r" b="b"/>
            <a:pathLst>
              <a:path w="21600" h="21600">
                <a:moveTo>
                  <a:pt x="0" y="0"/>
                </a:moveTo>
                <a:lnTo>
                  <a:pt x="21600" y="21600"/>
                </a:lnTo>
              </a:path>
            </a:pathLst>
          </a:custGeom>
          <a:ln w="19080">
            <a:solidFill>
              <a:schemeClr val="bg2">
                <a:lumMod val="20000"/>
                <a:lumOff val="80000"/>
              </a:schemeClr>
            </a:solidFill>
            <a:round/>
          </a:ln>
          <a:effectLst>
            <a:outerShdw blurRad="40000" dir="5400000" dist="23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46" name="CustomShape 9"/>
          <p:cNvSpPr/>
          <p:nvPr/>
        </p:nvSpPr>
        <p:spPr>
          <a:xfrm flipV="1">
            <a:off x="5155920" y="3819600"/>
            <a:ext cx="360" cy="184320"/>
          </a:xfrm>
          <a:custGeom>
            <a:avLst/>
            <a:gdLst/>
            <a:ahLst/>
            <a:rect l="l" t="t" r="r" b="b"/>
            <a:pathLst>
              <a:path w="21600" h="21600">
                <a:moveTo>
                  <a:pt x="0" y="0"/>
                </a:moveTo>
                <a:lnTo>
                  <a:pt x="21600" y="21600"/>
                </a:lnTo>
              </a:path>
            </a:pathLst>
          </a:custGeom>
          <a:ln w="19080">
            <a:solidFill>
              <a:schemeClr val="bg2">
                <a:lumMod val="20000"/>
                <a:lumOff val="80000"/>
              </a:schemeClr>
            </a:solidFill>
            <a:round/>
          </a:ln>
          <a:effectLst>
            <a:outerShdw blurRad="40000" dir="5400000" dist="23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47" name="CustomShape 10"/>
          <p:cNvSpPr/>
          <p:nvPr/>
        </p:nvSpPr>
        <p:spPr>
          <a:xfrm flipV="1">
            <a:off x="4010040" y="3634200"/>
            <a:ext cx="360" cy="184320"/>
          </a:xfrm>
          <a:custGeom>
            <a:avLst/>
            <a:gdLst/>
            <a:ahLst/>
            <a:rect l="l" t="t" r="r" b="b"/>
            <a:pathLst>
              <a:path w="21600" h="21600">
                <a:moveTo>
                  <a:pt x="0" y="0"/>
                </a:moveTo>
                <a:lnTo>
                  <a:pt x="21600" y="21600"/>
                </a:lnTo>
              </a:path>
            </a:pathLst>
          </a:custGeom>
          <a:ln w="19080">
            <a:solidFill>
              <a:schemeClr val="bg2">
                <a:lumMod val="20000"/>
                <a:lumOff val="80000"/>
              </a:schemeClr>
            </a:solidFill>
            <a:round/>
          </a:ln>
          <a:effectLst>
            <a:outerShdw blurRad="40000" dir="5400000" dist="23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48" name="CustomShape 11"/>
          <p:cNvSpPr/>
          <p:nvPr/>
        </p:nvSpPr>
        <p:spPr>
          <a:xfrm flipV="1">
            <a:off x="2750040" y="1931040"/>
            <a:ext cx="2054880" cy="8280"/>
          </a:xfrm>
          <a:custGeom>
            <a:avLst/>
            <a:gdLst/>
            <a:ahLst/>
            <a:rect l="l" t="t" r="r" b="b"/>
            <a:pathLst>
              <a:path w="21600" h="21600">
                <a:moveTo>
                  <a:pt x="0" y="0"/>
                </a:moveTo>
                <a:lnTo>
                  <a:pt x="21600" y="21600"/>
                </a:lnTo>
              </a:path>
            </a:pathLst>
          </a:custGeom>
          <a:ln w="19080">
            <a:solidFill>
              <a:schemeClr val="bg2">
                <a:lumMod val="20000"/>
                <a:lumOff val="80000"/>
              </a:schemeClr>
            </a:solidFill>
            <a:round/>
          </a:ln>
          <a:effectLst>
            <a:outerShdw blurRad="40000" dir="5400000" dist="23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49" name="CustomShape 12"/>
          <p:cNvSpPr/>
          <p:nvPr/>
        </p:nvSpPr>
        <p:spPr>
          <a:xfrm>
            <a:off x="3454920" y="2750760"/>
            <a:ext cx="2762640" cy="860760"/>
          </a:xfrm>
          <a:prstGeom prst="rect">
            <a:avLst/>
          </a:prstGeom>
          <a:solidFill>
            <a:srgbClr val="81c6ad">
              <a:alpha val="42000"/>
            </a:srgb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nSpc>
                <a:spcPct val="100000"/>
              </a:lnSpc>
            </a:pPr>
            <a:r>
              <a:rPr b="1" lang="en-US" sz="900" spc="-1" strike="noStrike">
                <a:solidFill>
                  <a:srgbClr val="0d0d0d"/>
                </a:solidFill>
                <a:uFill>
                  <a:solidFill>
                    <a:srgbClr val="ffffff"/>
                  </a:solidFill>
                </a:uFill>
                <a:latin typeface="American Typewriter"/>
                <a:ea typeface="Arial"/>
              </a:rPr>
              <a:t>          </a:t>
            </a:r>
            <a:r>
              <a:rPr b="1" lang="en-US" sz="900" spc="-1" strike="noStrike">
                <a:solidFill>
                  <a:srgbClr val="0d0d0d"/>
                </a:solidFill>
                <a:uFill>
                  <a:solidFill>
                    <a:srgbClr val="ffffff"/>
                  </a:solidFill>
                </a:uFill>
                <a:latin typeface="American Typewriter"/>
                <a:ea typeface="Arial"/>
              </a:rPr>
              <a:t>STEP 2</a:t>
            </a:r>
            <a:endParaRPr b="0" lang="en-US" sz="1800" spc="-1" strike="noStrike">
              <a:solidFill>
                <a:srgbClr val="000000"/>
              </a:solidFill>
              <a:uFill>
                <a:solidFill>
                  <a:srgbClr val="ffffff"/>
                </a:solidFill>
              </a:uFill>
              <a:latin typeface="Arial"/>
            </a:endParaRPr>
          </a:p>
          <a:p>
            <a:pPr>
              <a:lnSpc>
                <a:spcPct val="100000"/>
              </a:lnSpc>
            </a:pPr>
            <a:r>
              <a:rPr b="1" lang="en-US" sz="900" spc="-1" strike="noStrike">
                <a:solidFill>
                  <a:srgbClr val="0d0d0d"/>
                </a:solidFill>
                <a:uFill>
                  <a:solidFill>
                    <a:srgbClr val="ffffff"/>
                  </a:solidFill>
                </a:uFill>
                <a:latin typeface="Gill Sans"/>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           </a:t>
            </a:r>
            <a:r>
              <a:rPr b="0" lang="en-US" sz="900" spc="-1" strike="noStrike">
                <a:solidFill>
                  <a:srgbClr val="0d0d0d"/>
                </a:solidFill>
                <a:uFill>
                  <a:solidFill>
                    <a:srgbClr val="ffffff"/>
                  </a:solidFill>
                </a:uFill>
                <a:latin typeface="Gill Sans Light"/>
                <a:ea typeface="Arial"/>
              </a:rPr>
              <a:t>Catrin forms an incident investigation team.</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           </a:t>
            </a:r>
            <a:r>
              <a:rPr b="0" lang="en-US" sz="900" spc="-1" strike="noStrike">
                <a:solidFill>
                  <a:srgbClr val="0d0d0d"/>
                </a:solidFill>
                <a:uFill>
                  <a:solidFill>
                    <a:srgbClr val="ffffff"/>
                  </a:solidFill>
                </a:uFill>
                <a:latin typeface="Gill Sans Light"/>
                <a:ea typeface="Arial"/>
              </a:rPr>
              <a:t>Keeps the CIO informed of the status.</a:t>
            </a:r>
            <a:endParaRPr b="0" lang="en-US" sz="1800" spc="-1" strike="noStrike">
              <a:solidFill>
                <a:srgbClr val="000000"/>
              </a:solidFill>
              <a:uFill>
                <a:solidFill>
                  <a:srgbClr val="ffffff"/>
                </a:solidFill>
              </a:uFill>
              <a:latin typeface="Arial"/>
            </a:endParaRPr>
          </a:p>
        </p:txBody>
      </p:sp>
      <p:pic>
        <p:nvPicPr>
          <p:cNvPr id="350" name="Picture 94" descr=""/>
          <p:cNvPicPr/>
          <p:nvPr/>
        </p:nvPicPr>
        <p:blipFill>
          <a:blip r:embed="rId6"/>
          <a:stretch/>
        </p:blipFill>
        <p:spPr>
          <a:xfrm>
            <a:off x="2927520" y="2740680"/>
            <a:ext cx="898920" cy="898920"/>
          </a:xfrm>
          <a:prstGeom prst="rect">
            <a:avLst/>
          </a:prstGeom>
          <a:ln>
            <a:noFill/>
          </a:ln>
        </p:spPr>
      </p:pic>
      <p:sp>
        <p:nvSpPr>
          <p:cNvPr id="351" name="CustomShape 13"/>
          <p:cNvSpPr/>
          <p:nvPr/>
        </p:nvSpPr>
        <p:spPr>
          <a:xfrm>
            <a:off x="5117400" y="4018320"/>
            <a:ext cx="2928960" cy="860760"/>
          </a:xfrm>
          <a:prstGeom prst="rect">
            <a:avLst/>
          </a:prstGeom>
          <a:solidFill>
            <a:srgbClr val="81c6ad">
              <a:alpha val="42000"/>
            </a:srgb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nSpc>
                <a:spcPct val="100000"/>
              </a:lnSpc>
            </a:pPr>
            <a:r>
              <a:rPr b="1" lang="en-US" sz="900" spc="-1" strike="noStrike">
                <a:solidFill>
                  <a:srgbClr val="0d0d0d"/>
                </a:solidFill>
                <a:uFill>
                  <a:solidFill>
                    <a:srgbClr val="ffffff"/>
                  </a:solidFill>
                </a:uFill>
                <a:latin typeface="American Typewriter"/>
                <a:ea typeface="Arial"/>
              </a:rPr>
              <a:t>          </a:t>
            </a:r>
            <a:r>
              <a:rPr b="1" lang="en-US" sz="900" spc="-1" strike="noStrike">
                <a:solidFill>
                  <a:srgbClr val="0d0d0d"/>
                </a:solidFill>
                <a:uFill>
                  <a:solidFill>
                    <a:srgbClr val="ffffff"/>
                  </a:solidFill>
                </a:uFill>
                <a:latin typeface="American Typewriter"/>
                <a:ea typeface="Arial"/>
              </a:rPr>
              <a:t>STEP 3</a:t>
            </a:r>
            <a:endParaRPr b="0" lang="en-US" sz="1800" spc="-1" strike="noStrike">
              <a:solidFill>
                <a:srgbClr val="000000"/>
              </a:solidFill>
              <a:uFill>
                <a:solidFill>
                  <a:srgbClr val="ffffff"/>
                </a:solidFill>
              </a:uFill>
              <a:latin typeface="Arial"/>
            </a:endParaRPr>
          </a:p>
          <a:p>
            <a:pPr>
              <a:lnSpc>
                <a:spcPct val="100000"/>
              </a:lnSpc>
            </a:pPr>
            <a:r>
              <a:rPr b="1" lang="en-US" sz="900" spc="-1" strike="noStrike">
                <a:solidFill>
                  <a:srgbClr val="0d0d0d"/>
                </a:solidFill>
                <a:uFill>
                  <a:solidFill>
                    <a:srgbClr val="ffffff"/>
                  </a:solidFill>
                </a:uFill>
                <a:latin typeface="Gill Sans"/>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           </a:t>
            </a:r>
            <a:r>
              <a:rPr b="0" lang="en-US" sz="900" spc="-1" strike="noStrike">
                <a:solidFill>
                  <a:srgbClr val="0d0d0d"/>
                </a:solidFill>
                <a:uFill>
                  <a:solidFill>
                    <a:srgbClr val="ffffff"/>
                  </a:solidFill>
                </a:uFill>
                <a:latin typeface="Gill Sans Light"/>
                <a:ea typeface="Arial"/>
              </a:rPr>
              <a:t>Incident investigation team analyze.</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           </a:t>
            </a:r>
            <a:r>
              <a:rPr b="0" lang="en-US" sz="900" spc="-1" strike="noStrike">
                <a:solidFill>
                  <a:srgbClr val="0d0d0d"/>
                </a:solidFill>
                <a:uFill>
                  <a:solidFill>
                    <a:srgbClr val="ffffff"/>
                  </a:solidFill>
                </a:uFill>
                <a:latin typeface="Gill Sans Light"/>
                <a:ea typeface="Arial"/>
              </a:rPr>
              <a:t>Find a resolution quickly. Service is restored.</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p:txBody>
      </p:sp>
      <p:pic>
        <p:nvPicPr>
          <p:cNvPr id="352" name="Picture 53" descr=""/>
          <p:cNvPicPr/>
          <p:nvPr/>
        </p:nvPicPr>
        <p:blipFill>
          <a:blip r:embed="rId7"/>
          <a:stretch/>
        </p:blipFill>
        <p:spPr>
          <a:xfrm>
            <a:off x="4612680" y="4000320"/>
            <a:ext cx="898920" cy="898920"/>
          </a:xfrm>
          <a:prstGeom prst="rect">
            <a:avLst/>
          </a:prstGeom>
          <a:ln>
            <a:noFill/>
          </a:ln>
        </p:spPr>
      </p:pic>
      <p:sp>
        <p:nvSpPr>
          <p:cNvPr id="353" name="CustomShape 14"/>
          <p:cNvSpPr/>
          <p:nvPr/>
        </p:nvSpPr>
        <p:spPr>
          <a:xfrm rot="7980600">
            <a:off x="1568160" y="1745280"/>
            <a:ext cx="821880" cy="821880"/>
          </a:xfrm>
          <a:prstGeom prst="arc">
            <a:avLst>
              <a:gd name="adj1" fmla="val 16200000"/>
              <a:gd name="adj2" fmla="val 0"/>
            </a:avLst>
          </a:prstGeom>
          <a:noFill/>
          <a:ln>
            <a:solidFill>
              <a:schemeClr val="tx2">
                <a:lumMod val="90000"/>
              </a:schemeClr>
            </a:solidFill>
            <a:roun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54" name="CustomShape 15"/>
          <p:cNvSpPr/>
          <p:nvPr/>
        </p:nvSpPr>
        <p:spPr>
          <a:xfrm>
            <a:off x="1632240" y="2556360"/>
            <a:ext cx="722880" cy="2113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800" spc="-1" strike="noStrike">
                <a:solidFill>
                  <a:srgbClr val="000000"/>
                </a:solidFill>
                <a:uFill>
                  <a:solidFill>
                    <a:srgbClr val="ffffff"/>
                  </a:solidFill>
                </a:uFill>
                <a:latin typeface="Apple Symbols"/>
                <a:ea typeface="AppleGothic"/>
              </a:rPr>
              <a:t>END USERS</a:t>
            </a:r>
            <a:endParaRPr b="0" lang="en-US" sz="1800" spc="-1" strike="noStrike">
              <a:solidFill>
                <a:srgbClr val="000000"/>
              </a:solidFill>
              <a:uFill>
                <a:solidFill>
                  <a:srgbClr val="ffffff"/>
                </a:solidFill>
              </a:uFill>
              <a:latin typeface="Arial"/>
            </a:endParaRPr>
          </a:p>
        </p:txBody>
      </p:sp>
      <p:sp>
        <p:nvSpPr>
          <p:cNvPr id="355" name="CustomShape 16"/>
          <p:cNvSpPr/>
          <p:nvPr/>
        </p:nvSpPr>
        <p:spPr>
          <a:xfrm>
            <a:off x="2153880" y="3403800"/>
            <a:ext cx="1174320" cy="45900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Apple Symbols"/>
                <a:ea typeface="AppleGothic"/>
              </a:rPr>
              <a:t>CATRIN</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ppleGothic"/>
              </a:rPr>
              <a:t>IT SERVICE MANAGER</a:t>
            </a:r>
            <a:endParaRPr b="0" lang="en-US" sz="1800" spc="-1" strike="noStrike">
              <a:solidFill>
                <a:srgbClr val="000000"/>
              </a:solidFill>
              <a:uFill>
                <a:solidFill>
                  <a:srgbClr val="ffffff"/>
                </a:solidFill>
              </a:uFill>
              <a:latin typeface="Arial"/>
            </a:endParaRPr>
          </a:p>
        </p:txBody>
      </p:sp>
      <p:sp>
        <p:nvSpPr>
          <p:cNvPr id="356" name="CustomShape 17"/>
          <p:cNvSpPr/>
          <p:nvPr/>
        </p:nvSpPr>
        <p:spPr>
          <a:xfrm>
            <a:off x="4154400" y="2077920"/>
            <a:ext cx="975960" cy="33804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Apple Symbols"/>
                <a:ea typeface="AppleGothic"/>
              </a:rPr>
              <a:t>SCOTT </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ppleGothic"/>
              </a:rPr>
              <a:t>IT TECHNICIAN</a:t>
            </a:r>
            <a:endParaRPr b="0" lang="en-US" sz="1800" spc="-1" strike="noStrike">
              <a:solidFill>
                <a:srgbClr val="000000"/>
              </a:solidFill>
              <a:uFill>
                <a:solidFill>
                  <a:srgbClr val="ffffff"/>
                </a:solidFill>
              </a:uFill>
              <a:latin typeface="Arial"/>
            </a:endParaRPr>
          </a:p>
        </p:txBody>
      </p:sp>
      <p:sp>
        <p:nvSpPr>
          <p:cNvPr id="357" name="CustomShape 18"/>
          <p:cNvSpPr/>
          <p:nvPr/>
        </p:nvSpPr>
        <p:spPr>
          <a:xfrm>
            <a:off x="6166080" y="3487680"/>
            <a:ext cx="796320" cy="33732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Apple Symbols"/>
                <a:ea typeface="AppleGothic"/>
              </a:rPr>
              <a:t>MARCUS, CIO</a:t>
            </a:r>
            <a:endParaRPr b="0" lang="en-US" sz="1800" spc="-1" strike="noStrike">
              <a:solidFill>
                <a:srgbClr val="000000"/>
              </a:solidFill>
              <a:uFill>
                <a:solidFill>
                  <a:srgbClr val="ffffff"/>
                </a:solidFill>
              </a:uFill>
              <a:latin typeface="Arial"/>
            </a:endParaRPr>
          </a:p>
        </p:txBody>
      </p:sp>
      <p:sp>
        <p:nvSpPr>
          <p:cNvPr id="358" name="CustomShape 19"/>
          <p:cNvSpPr/>
          <p:nvPr/>
        </p:nvSpPr>
        <p:spPr>
          <a:xfrm>
            <a:off x="3984840" y="4576320"/>
            <a:ext cx="934920" cy="33804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Apple Symbols"/>
                <a:ea typeface="AppleGothic"/>
              </a:rPr>
              <a:t>JASON</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ppleGothic"/>
              </a:rPr>
              <a:t>IT TECHNICIAN</a:t>
            </a:r>
            <a:endParaRPr b="0" lang="en-US" sz="1800" spc="-1" strike="noStrike">
              <a:solidFill>
                <a:srgbClr val="000000"/>
              </a:solidFill>
              <a:uFill>
                <a:solidFill>
                  <a:srgbClr val="ffffff"/>
                </a:solidFill>
              </a:uFill>
              <a:latin typeface="Arial"/>
            </a:endParaRPr>
          </a:p>
        </p:txBody>
      </p:sp>
      <p:sp>
        <p:nvSpPr>
          <p:cNvPr id="359" name="CustomShape 20"/>
          <p:cNvSpPr/>
          <p:nvPr/>
        </p:nvSpPr>
        <p:spPr>
          <a:xfrm>
            <a:off x="1640160" y="4585320"/>
            <a:ext cx="975960" cy="33804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Apple Symbols"/>
                <a:ea typeface="AppleGothic"/>
              </a:rPr>
              <a:t>ADAM</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ppleGothic"/>
              </a:rPr>
              <a:t>IT TECHNICIAN</a:t>
            </a:r>
            <a:endParaRPr b="0" lang="en-US" sz="1800" spc="-1" strike="noStrike">
              <a:solidFill>
                <a:srgbClr val="000000"/>
              </a:solidFill>
              <a:uFill>
                <a:solidFill>
                  <a:srgbClr val="ffffff"/>
                </a:solidFill>
              </a:uFill>
              <a:latin typeface="Arial"/>
            </a:endParaRPr>
          </a:p>
        </p:txBody>
      </p:sp>
      <p:sp>
        <p:nvSpPr>
          <p:cNvPr id="360" name="CustomShape 21"/>
          <p:cNvSpPr/>
          <p:nvPr/>
        </p:nvSpPr>
        <p:spPr>
          <a:xfrm>
            <a:off x="4006800" y="2554920"/>
            <a:ext cx="3153960" cy="360"/>
          </a:xfrm>
          <a:custGeom>
            <a:avLst/>
            <a:gdLst/>
            <a:ahLst/>
            <a:rect l="l" t="t" r="r" b="b"/>
            <a:pathLst>
              <a:path w="21600" h="21600">
                <a:moveTo>
                  <a:pt x="0" y="0"/>
                </a:moveTo>
                <a:lnTo>
                  <a:pt x="21600" y="21600"/>
                </a:lnTo>
              </a:path>
            </a:pathLst>
          </a:custGeom>
          <a:ln w="19080">
            <a:solidFill>
              <a:schemeClr val="bg2">
                <a:lumMod val="20000"/>
                <a:lumOff val="80000"/>
              </a:schemeClr>
            </a:solidFill>
            <a:round/>
          </a:ln>
          <a:effectLst>
            <a:outerShdw blurRad="40000" dir="5400000" dist="23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61" name="CustomShape 22"/>
          <p:cNvSpPr/>
          <p:nvPr/>
        </p:nvSpPr>
        <p:spPr>
          <a:xfrm flipV="1">
            <a:off x="4006800" y="2554200"/>
            <a:ext cx="360" cy="184320"/>
          </a:xfrm>
          <a:custGeom>
            <a:avLst/>
            <a:gdLst/>
            <a:ahLst/>
            <a:rect l="l" t="t" r="r" b="b"/>
            <a:pathLst>
              <a:path w="21600" h="21600">
                <a:moveTo>
                  <a:pt x="0" y="0"/>
                </a:moveTo>
                <a:lnTo>
                  <a:pt x="21600" y="21600"/>
                </a:lnTo>
              </a:path>
            </a:pathLst>
          </a:custGeom>
          <a:ln w="19080">
            <a:solidFill>
              <a:schemeClr val="bg2">
                <a:lumMod val="20000"/>
                <a:lumOff val="80000"/>
              </a:schemeClr>
            </a:solidFill>
            <a:round/>
          </a:ln>
          <a:effectLst>
            <a:outerShdw blurRad="40000" dir="5400000" dist="23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62" name="CustomShape 23"/>
          <p:cNvSpPr/>
          <p:nvPr/>
        </p:nvSpPr>
        <p:spPr>
          <a:xfrm flipV="1">
            <a:off x="7149240" y="2563920"/>
            <a:ext cx="360" cy="184320"/>
          </a:xfrm>
          <a:custGeom>
            <a:avLst/>
            <a:gdLst/>
            <a:ahLst/>
            <a:rect l="l" t="t" r="r" b="b"/>
            <a:pathLst>
              <a:path w="21600" h="21600">
                <a:moveTo>
                  <a:pt x="0" y="0"/>
                </a:moveTo>
                <a:lnTo>
                  <a:pt x="21600" y="21600"/>
                </a:lnTo>
              </a:path>
            </a:pathLst>
          </a:custGeom>
          <a:ln w="19080">
            <a:solidFill>
              <a:schemeClr val="bg2">
                <a:lumMod val="20000"/>
                <a:lumOff val="80000"/>
              </a:schemeClr>
            </a:solidFill>
            <a:round/>
          </a:ln>
          <a:effectLst>
            <a:outerShdw blurRad="40000" dir="5400000" dist="23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63" name="CustomShape 24"/>
          <p:cNvSpPr/>
          <p:nvPr/>
        </p:nvSpPr>
        <p:spPr>
          <a:xfrm flipV="1">
            <a:off x="4010040" y="2362320"/>
            <a:ext cx="360" cy="184320"/>
          </a:xfrm>
          <a:custGeom>
            <a:avLst/>
            <a:gdLst/>
            <a:ahLst/>
            <a:rect l="l" t="t" r="r" b="b"/>
            <a:pathLst>
              <a:path w="21600" h="21600">
                <a:moveTo>
                  <a:pt x="0" y="0"/>
                </a:moveTo>
                <a:lnTo>
                  <a:pt x="21600" y="21600"/>
                </a:lnTo>
              </a:path>
            </a:pathLst>
          </a:custGeom>
          <a:ln w="19080">
            <a:solidFill>
              <a:schemeClr val="bg2">
                <a:lumMod val="20000"/>
                <a:lumOff val="80000"/>
              </a:schemeClr>
            </a:solidFill>
            <a:round/>
          </a:ln>
          <a:effectLst>
            <a:outerShdw blurRad="40000" dir="5400000" dist="23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64" name="CustomShape 25"/>
          <p:cNvSpPr/>
          <p:nvPr/>
        </p:nvSpPr>
        <p:spPr>
          <a:xfrm>
            <a:off x="4012200" y="2372400"/>
            <a:ext cx="1242720" cy="9000"/>
          </a:xfrm>
          <a:custGeom>
            <a:avLst/>
            <a:gdLst/>
            <a:ahLst/>
            <a:rect l="l" t="t" r="r" b="b"/>
            <a:pathLst>
              <a:path w="21600" h="21600">
                <a:moveTo>
                  <a:pt x="0" y="0"/>
                </a:moveTo>
                <a:lnTo>
                  <a:pt x="21600" y="21600"/>
                </a:lnTo>
              </a:path>
            </a:pathLst>
          </a:custGeom>
          <a:ln w="19080">
            <a:solidFill>
              <a:schemeClr val="bg2">
                <a:lumMod val="20000"/>
                <a:lumOff val="80000"/>
              </a:schemeClr>
            </a:solidFill>
            <a:round/>
          </a:ln>
          <a:effectLst>
            <a:outerShdw blurRad="40000" dir="5400000" dist="23000" rotWithShape="0">
              <a:srgbClr val="000000">
                <a:alpha val="35000"/>
              </a:srgbClr>
            </a:outerShdw>
          </a:effectLst>
        </p:spPr>
        <p:style>
          <a:lnRef idx="2">
            <a:schemeClr val="accent1"/>
          </a:lnRef>
          <a:fillRef idx="1">
            <a:schemeClr val="accent1"/>
          </a:fillRef>
          <a:effectRef idx="2">
            <a:schemeClr val="accent1"/>
          </a:effectRef>
          <a:fontRef idx="minor"/>
        </p:style>
      </p:sp>
      <p:pic>
        <p:nvPicPr>
          <p:cNvPr id="365" name="" descr=""/>
          <p:cNvPicPr/>
          <p:nvPr/>
        </p:nvPicPr>
        <p:blipFill>
          <a:blip r:embed="rId8"/>
          <a:stretch/>
        </p:blipFill>
        <p:spPr>
          <a:xfrm>
            <a:off x="8174880" y="4809600"/>
            <a:ext cx="913680" cy="21888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6" name="Picture 4" descr=""/>
          <p:cNvPicPr/>
          <p:nvPr/>
        </p:nvPicPr>
        <p:blipFill>
          <a:blip r:embed="rId1"/>
          <a:srcRect l="-4953" t="-4949" r="-4953" b="14038"/>
          <a:stretch/>
        </p:blipFill>
        <p:spPr>
          <a:xfrm rot="377400">
            <a:off x="2107080" y="887760"/>
            <a:ext cx="5142600" cy="4253760"/>
          </a:xfrm>
          <a:prstGeom prst="rect">
            <a:avLst/>
          </a:prstGeom>
          <a:ln>
            <a:noFill/>
          </a:ln>
        </p:spPr>
      </p:pic>
      <p:sp>
        <p:nvSpPr>
          <p:cNvPr id="367" name="CustomShape 1"/>
          <p:cNvSpPr/>
          <p:nvPr/>
        </p:nvSpPr>
        <p:spPr>
          <a:xfrm>
            <a:off x="1746720" y="669960"/>
            <a:ext cx="4321800" cy="434520"/>
          </a:xfrm>
          <a:prstGeom prst="rect">
            <a:avLst/>
          </a:prstGeom>
          <a:noFill/>
          <a:ln>
            <a:noFill/>
          </a:ln>
        </p:spPr>
        <p:style>
          <a:lnRef idx="0"/>
          <a:fillRef idx="0"/>
          <a:effectRef idx="0"/>
          <a:fontRef idx="minor"/>
        </p:style>
        <p:txBody>
          <a:bodyPr lIns="90000" rIns="90000" tIns="91440" bIns="91440" anchor="ctr"/>
          <a:p>
            <a:pPr>
              <a:lnSpc>
                <a:spcPct val="100000"/>
              </a:lnSpc>
            </a:pPr>
            <a:r>
              <a:rPr b="1" lang="en-US" sz="2400" spc="-1" strike="noStrike">
                <a:solidFill>
                  <a:srgbClr val="0d0d0d"/>
                </a:solidFill>
                <a:uFill>
                  <a:solidFill>
                    <a:srgbClr val="ffffff"/>
                  </a:solidFill>
                </a:uFill>
                <a:latin typeface="Gill Sans Light"/>
                <a:ea typeface="Lora"/>
              </a:rPr>
              <a:t>How things work at Zylker!</a:t>
            </a:r>
            <a:endParaRPr b="0" lang="en-US" sz="1800" spc="-1" strike="noStrike">
              <a:solidFill>
                <a:srgbClr val="000000"/>
              </a:solidFill>
              <a:uFill>
                <a:solidFill>
                  <a:srgbClr val="ffffff"/>
                </a:solidFill>
              </a:uFill>
              <a:latin typeface="Arial"/>
            </a:endParaRPr>
          </a:p>
        </p:txBody>
      </p:sp>
      <p:sp>
        <p:nvSpPr>
          <p:cNvPr id="368" name="CustomShape 2"/>
          <p:cNvSpPr/>
          <p:nvPr/>
        </p:nvSpPr>
        <p:spPr>
          <a:xfrm>
            <a:off x="1207440" y="973440"/>
            <a:ext cx="153000" cy="153000"/>
          </a:xfrm>
          <a:custGeom>
            <a:avLst/>
            <a:gdLst/>
            <a:ahLst/>
            <a:rect l="l" t="t" r="r" b="b"/>
            <a:pathLst>
              <a:path w="7527" h="7526">
                <a:moveTo>
                  <a:pt x="5992" y="0"/>
                </a:moveTo>
                <a:lnTo>
                  <a:pt x="537" y="6430"/>
                </a:lnTo>
                <a:lnTo>
                  <a:pt x="1" y="7526"/>
                </a:lnTo>
                <a:lnTo>
                  <a:pt x="1097" y="6990"/>
                </a:lnTo>
                <a:lnTo>
                  <a:pt x="7526" y="1534"/>
                </a:lnTo>
                <a:lnTo>
                  <a:pt x="5992" y="0"/>
                </a:lnTo>
                <a:close/>
              </a:path>
            </a:pathLst>
          </a:custGeom>
          <a:noFill/>
          <a:ln w="9360">
            <a:solidFill>
              <a:srgbClr val="000000"/>
            </a:solidFill>
            <a:round/>
          </a:ln>
        </p:spPr>
        <p:style>
          <a:lnRef idx="0"/>
          <a:fillRef idx="0"/>
          <a:effectRef idx="0"/>
          <a:fontRef idx="minor"/>
        </p:style>
      </p:sp>
      <p:sp>
        <p:nvSpPr>
          <p:cNvPr id="369" name="CustomShape 3"/>
          <p:cNvSpPr/>
          <p:nvPr/>
        </p:nvSpPr>
        <p:spPr>
          <a:xfrm>
            <a:off x="1423080" y="767520"/>
            <a:ext cx="142920" cy="142920"/>
          </a:xfrm>
          <a:custGeom>
            <a:avLst/>
            <a:gdLst/>
            <a:ahLst/>
            <a:rect l="l" t="t" r="r" b="b"/>
            <a:pathLst>
              <a:path w="7039" h="704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360">
            <a:solidFill>
              <a:srgbClr val="000000"/>
            </a:solidFill>
            <a:round/>
          </a:ln>
        </p:spPr>
        <p:style>
          <a:lnRef idx="0"/>
          <a:fillRef idx="0"/>
          <a:effectRef idx="0"/>
          <a:fontRef idx="minor"/>
        </p:style>
      </p:sp>
      <p:sp>
        <p:nvSpPr>
          <p:cNvPr id="370" name="CustomShape 4"/>
          <p:cNvSpPr/>
          <p:nvPr/>
        </p:nvSpPr>
        <p:spPr>
          <a:xfrm>
            <a:off x="1263600" y="822960"/>
            <a:ext cx="247320" cy="247320"/>
          </a:xfrm>
          <a:custGeom>
            <a:avLst/>
            <a:gdLst/>
            <a:ahLst/>
            <a:rect l="l" t="t" r="r" b="b"/>
            <a:pathLst>
              <a:path w="12130" h="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360">
            <a:solidFill>
              <a:srgbClr val="000000"/>
            </a:solidFill>
            <a:round/>
          </a:ln>
        </p:spPr>
        <p:style>
          <a:lnRef idx="0"/>
          <a:fillRef idx="0"/>
          <a:effectRef idx="0"/>
          <a:fontRef idx="minor"/>
        </p:style>
      </p:sp>
      <p:sp>
        <p:nvSpPr>
          <p:cNvPr id="371" name="CustomShape 5"/>
          <p:cNvSpPr/>
          <p:nvPr/>
        </p:nvSpPr>
        <p:spPr>
          <a:xfrm>
            <a:off x="1388160" y="867600"/>
            <a:ext cx="39960" cy="39960"/>
          </a:xfrm>
          <a:custGeom>
            <a:avLst/>
            <a:gdLst/>
            <a:ahLst/>
            <a:rect l="l" t="t" r="r" b="b"/>
            <a:pathLst>
              <a:path w="1998" h="1998">
                <a:moveTo>
                  <a:pt x="1" y="1997"/>
                </a:moveTo>
                <a:lnTo>
                  <a:pt x="1998" y="0"/>
                </a:lnTo>
              </a:path>
            </a:pathLst>
          </a:custGeom>
          <a:noFill/>
          <a:ln w="9360">
            <a:solidFill>
              <a:srgbClr val="000000"/>
            </a:solidFill>
            <a:round/>
          </a:ln>
        </p:spPr>
        <p:style>
          <a:lnRef idx="0"/>
          <a:fillRef idx="0"/>
          <a:effectRef idx="0"/>
          <a:fontRef idx="minor"/>
        </p:style>
      </p:sp>
      <p:pic>
        <p:nvPicPr>
          <p:cNvPr id="372" name="Picture 44" descr=""/>
          <p:cNvPicPr/>
          <p:nvPr/>
        </p:nvPicPr>
        <p:blipFill>
          <a:blip r:embed="rId2"/>
          <a:stretch/>
        </p:blipFill>
        <p:spPr>
          <a:xfrm>
            <a:off x="4284360" y="1296720"/>
            <a:ext cx="538920" cy="538920"/>
          </a:xfrm>
          <a:prstGeom prst="rect">
            <a:avLst/>
          </a:prstGeom>
          <a:ln>
            <a:noFill/>
          </a:ln>
        </p:spPr>
      </p:pic>
      <p:pic>
        <p:nvPicPr>
          <p:cNvPr id="373" name="Picture 45" descr=""/>
          <p:cNvPicPr/>
          <p:nvPr/>
        </p:nvPicPr>
        <p:blipFill>
          <a:blip r:embed="rId3"/>
          <a:stretch/>
        </p:blipFill>
        <p:spPr>
          <a:xfrm>
            <a:off x="3950280" y="1364760"/>
            <a:ext cx="538920" cy="538920"/>
          </a:xfrm>
          <a:prstGeom prst="rect">
            <a:avLst/>
          </a:prstGeom>
          <a:ln>
            <a:noFill/>
          </a:ln>
        </p:spPr>
      </p:pic>
      <p:pic>
        <p:nvPicPr>
          <p:cNvPr id="374" name="Picture 46" descr=""/>
          <p:cNvPicPr/>
          <p:nvPr/>
        </p:nvPicPr>
        <p:blipFill>
          <a:blip r:embed="rId4"/>
          <a:stretch/>
        </p:blipFill>
        <p:spPr>
          <a:xfrm>
            <a:off x="5684760" y="1921680"/>
            <a:ext cx="538920" cy="538920"/>
          </a:xfrm>
          <a:prstGeom prst="rect">
            <a:avLst/>
          </a:prstGeom>
          <a:ln>
            <a:noFill/>
          </a:ln>
        </p:spPr>
      </p:pic>
      <p:pic>
        <p:nvPicPr>
          <p:cNvPr id="375" name="Picture 72" descr=""/>
          <p:cNvPicPr/>
          <p:nvPr/>
        </p:nvPicPr>
        <p:blipFill>
          <a:blip r:embed="rId5"/>
          <a:stretch/>
        </p:blipFill>
        <p:spPr>
          <a:xfrm>
            <a:off x="5821200" y="3499200"/>
            <a:ext cx="538920" cy="538920"/>
          </a:xfrm>
          <a:prstGeom prst="rect">
            <a:avLst/>
          </a:prstGeom>
          <a:ln>
            <a:noFill/>
          </a:ln>
        </p:spPr>
      </p:pic>
      <p:pic>
        <p:nvPicPr>
          <p:cNvPr id="376" name="Picture 73" descr=""/>
          <p:cNvPicPr/>
          <p:nvPr/>
        </p:nvPicPr>
        <p:blipFill>
          <a:blip r:embed="rId6"/>
          <a:stretch/>
        </p:blipFill>
        <p:spPr>
          <a:xfrm>
            <a:off x="3161520" y="3807360"/>
            <a:ext cx="538920" cy="538920"/>
          </a:xfrm>
          <a:prstGeom prst="rect">
            <a:avLst/>
          </a:prstGeom>
          <a:ln>
            <a:noFill/>
          </a:ln>
        </p:spPr>
      </p:pic>
      <p:pic>
        <p:nvPicPr>
          <p:cNvPr id="377" name="Picture 74" descr=""/>
          <p:cNvPicPr/>
          <p:nvPr/>
        </p:nvPicPr>
        <p:blipFill>
          <a:blip r:embed="rId7"/>
          <a:stretch/>
        </p:blipFill>
        <p:spPr>
          <a:xfrm>
            <a:off x="4565520" y="4431960"/>
            <a:ext cx="538920" cy="538920"/>
          </a:xfrm>
          <a:prstGeom prst="rect">
            <a:avLst/>
          </a:prstGeom>
          <a:ln>
            <a:noFill/>
          </a:ln>
        </p:spPr>
      </p:pic>
      <p:pic>
        <p:nvPicPr>
          <p:cNvPr id="378" name="Picture 75" descr=""/>
          <p:cNvPicPr/>
          <p:nvPr/>
        </p:nvPicPr>
        <p:blipFill>
          <a:blip r:embed="rId8"/>
          <a:stretch/>
        </p:blipFill>
        <p:spPr>
          <a:xfrm>
            <a:off x="2958480" y="2212920"/>
            <a:ext cx="538920" cy="538920"/>
          </a:xfrm>
          <a:prstGeom prst="rect">
            <a:avLst/>
          </a:prstGeom>
          <a:ln>
            <a:noFill/>
          </a:ln>
        </p:spPr>
      </p:pic>
      <p:sp>
        <p:nvSpPr>
          <p:cNvPr id="379" name="CustomShape 6"/>
          <p:cNvSpPr/>
          <p:nvPr/>
        </p:nvSpPr>
        <p:spPr>
          <a:xfrm>
            <a:off x="6685920" y="3155400"/>
            <a:ext cx="1051560" cy="407880"/>
          </a:xfrm>
          <a:prstGeom prst="wedgeRoundRectCallout">
            <a:avLst>
              <a:gd name="adj1" fmla="val -36091"/>
              <a:gd name="adj2" fmla="val 76510"/>
              <a:gd name="adj3" fmla="val 16667"/>
            </a:avLst>
          </a:prstGeom>
          <a:noFill/>
          <a:ln>
            <a:solidFill>
              <a:schemeClr val="tx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80" name="CustomShape 7"/>
          <p:cNvSpPr/>
          <p:nvPr/>
        </p:nvSpPr>
        <p:spPr>
          <a:xfrm>
            <a:off x="6310440" y="1576080"/>
            <a:ext cx="1056600" cy="407880"/>
          </a:xfrm>
          <a:prstGeom prst="wedgeRoundRectCallout">
            <a:avLst>
              <a:gd name="adj1" fmla="val -27152"/>
              <a:gd name="adj2" fmla="val 74175"/>
              <a:gd name="adj3" fmla="val 16667"/>
            </a:avLst>
          </a:prstGeom>
          <a:noFill/>
          <a:ln>
            <a:solidFill>
              <a:schemeClr val="tx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81" name="CustomShape 8"/>
          <p:cNvSpPr/>
          <p:nvPr/>
        </p:nvSpPr>
        <p:spPr>
          <a:xfrm>
            <a:off x="1747800" y="2016000"/>
            <a:ext cx="1085400" cy="460080"/>
          </a:xfrm>
          <a:prstGeom prst="rect">
            <a:avLst/>
          </a:prstGeom>
          <a:noFill/>
          <a:ln>
            <a:noFill/>
          </a:ln>
        </p:spPr>
        <p:style>
          <a:lnRef idx="0"/>
          <a:fillRef idx="0"/>
          <a:effectRef idx="0"/>
          <a:fontRef idx="minor"/>
        </p:style>
        <p:txBody>
          <a:bodyPr lIns="95400" rIns="95400" tIns="47520" bIns="47520" anchor="ctr"/>
          <a:p>
            <a:pPr>
              <a:lnSpc>
                <a:spcPct val="100000"/>
              </a:lnSpc>
            </a:pPr>
            <a:r>
              <a:rPr b="0" lang="en-US" sz="800" spc="-1" strike="noStrike">
                <a:solidFill>
                  <a:srgbClr val="000000"/>
                </a:solidFill>
                <a:uFill>
                  <a:solidFill>
                    <a:srgbClr val="ffffff"/>
                  </a:solidFill>
                </a:uFill>
                <a:latin typeface="Gill Sans Light"/>
                <a:ea typeface="Arial"/>
              </a:rPr>
              <a:t>What’s happening? The chairman is on the line!</a:t>
            </a:r>
            <a:endParaRPr b="0" lang="en-US" sz="1800" spc="-1" strike="noStrike">
              <a:solidFill>
                <a:srgbClr val="000000"/>
              </a:solidFill>
              <a:uFill>
                <a:solidFill>
                  <a:srgbClr val="ffffff"/>
                </a:solidFill>
              </a:uFill>
              <a:latin typeface="Arial"/>
            </a:endParaRPr>
          </a:p>
        </p:txBody>
      </p:sp>
      <p:sp>
        <p:nvSpPr>
          <p:cNvPr id="382" name="CustomShape 9"/>
          <p:cNvSpPr/>
          <p:nvPr/>
        </p:nvSpPr>
        <p:spPr>
          <a:xfrm>
            <a:off x="6310440" y="1603800"/>
            <a:ext cx="1085400" cy="338400"/>
          </a:xfrm>
          <a:prstGeom prst="rect">
            <a:avLst/>
          </a:prstGeom>
          <a:noFill/>
          <a:ln>
            <a:noFill/>
          </a:ln>
        </p:spPr>
        <p:style>
          <a:lnRef idx="0"/>
          <a:fillRef idx="0"/>
          <a:effectRef idx="0"/>
          <a:fontRef idx="minor"/>
        </p:style>
        <p:txBody>
          <a:bodyPr lIns="95400" rIns="95400" tIns="47520" bIns="47520" anchor="ctr"/>
          <a:p>
            <a:pPr>
              <a:lnSpc>
                <a:spcPct val="100000"/>
              </a:lnSpc>
            </a:pPr>
            <a:r>
              <a:rPr b="0" lang="en-US" sz="800" spc="-1" strike="noStrike">
                <a:solidFill>
                  <a:srgbClr val="000000"/>
                </a:solidFill>
                <a:uFill>
                  <a:solidFill>
                    <a:srgbClr val="ffffff"/>
                  </a:solidFill>
                </a:uFill>
                <a:latin typeface="Gill Sans Light"/>
                <a:ea typeface="Arial"/>
              </a:rPr>
              <a:t>NO. There isn’t any update!</a:t>
            </a:r>
            <a:endParaRPr b="0" lang="en-US" sz="1800" spc="-1" strike="noStrike">
              <a:solidFill>
                <a:srgbClr val="000000"/>
              </a:solidFill>
              <a:uFill>
                <a:solidFill>
                  <a:srgbClr val="ffffff"/>
                </a:solidFill>
              </a:uFill>
              <a:latin typeface="Arial"/>
            </a:endParaRPr>
          </a:p>
        </p:txBody>
      </p:sp>
      <p:sp>
        <p:nvSpPr>
          <p:cNvPr id="383" name="CustomShape 10"/>
          <p:cNvSpPr/>
          <p:nvPr/>
        </p:nvSpPr>
        <p:spPr>
          <a:xfrm>
            <a:off x="2652480" y="1156320"/>
            <a:ext cx="1085400" cy="338400"/>
          </a:xfrm>
          <a:prstGeom prst="rect">
            <a:avLst/>
          </a:prstGeom>
          <a:noFill/>
          <a:ln>
            <a:noFill/>
          </a:ln>
        </p:spPr>
        <p:style>
          <a:lnRef idx="0"/>
          <a:fillRef idx="0"/>
          <a:effectRef idx="0"/>
          <a:fontRef idx="minor"/>
        </p:style>
        <p:txBody>
          <a:bodyPr lIns="95400" rIns="95400" tIns="47520" bIns="47520" anchor="ctr"/>
          <a:p>
            <a:pPr>
              <a:lnSpc>
                <a:spcPct val="100000"/>
              </a:lnSpc>
            </a:pPr>
            <a:r>
              <a:rPr b="0" lang="en-US" sz="800" spc="-1" strike="noStrike">
                <a:solidFill>
                  <a:srgbClr val="000000"/>
                </a:solidFill>
                <a:uFill>
                  <a:solidFill>
                    <a:srgbClr val="ffffff"/>
                  </a:solidFill>
                </a:uFill>
                <a:latin typeface="Gill Sans Light"/>
                <a:ea typeface="Arial"/>
              </a:rPr>
              <a:t>For the nth time, any update?</a:t>
            </a:r>
            <a:endParaRPr b="0" lang="en-US" sz="1800" spc="-1" strike="noStrike">
              <a:solidFill>
                <a:srgbClr val="000000"/>
              </a:solidFill>
              <a:uFill>
                <a:solidFill>
                  <a:srgbClr val="ffffff"/>
                </a:solidFill>
              </a:uFill>
              <a:latin typeface="Arial"/>
            </a:endParaRPr>
          </a:p>
        </p:txBody>
      </p:sp>
      <p:sp>
        <p:nvSpPr>
          <p:cNvPr id="384" name="CustomShape 11"/>
          <p:cNvSpPr/>
          <p:nvPr/>
        </p:nvSpPr>
        <p:spPr>
          <a:xfrm>
            <a:off x="1686240" y="2013840"/>
            <a:ext cx="1056600" cy="464400"/>
          </a:xfrm>
          <a:prstGeom prst="wedgeRoundRectCallout">
            <a:avLst>
              <a:gd name="adj1" fmla="val 36941"/>
              <a:gd name="adj2" fmla="val 69505"/>
              <a:gd name="adj3" fmla="val 16667"/>
            </a:avLst>
          </a:prstGeom>
          <a:noFill/>
          <a:ln>
            <a:solidFill>
              <a:schemeClr val="tx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85" name="CustomShape 12"/>
          <p:cNvSpPr/>
          <p:nvPr/>
        </p:nvSpPr>
        <p:spPr>
          <a:xfrm>
            <a:off x="6279840" y="4314600"/>
            <a:ext cx="1447920" cy="627480"/>
          </a:xfrm>
          <a:prstGeom prst="wedgeRoundRectCallout">
            <a:avLst>
              <a:gd name="adj1" fmla="val -59978"/>
              <a:gd name="adj2" fmla="val 66378"/>
              <a:gd name="adj3" fmla="val 16667"/>
            </a:avLst>
          </a:prstGeom>
          <a:noFill/>
          <a:ln>
            <a:solidFill>
              <a:schemeClr val="tx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86" name="CustomShape 13"/>
          <p:cNvSpPr/>
          <p:nvPr/>
        </p:nvSpPr>
        <p:spPr>
          <a:xfrm>
            <a:off x="6680880" y="3183120"/>
            <a:ext cx="1085400" cy="338400"/>
          </a:xfrm>
          <a:prstGeom prst="rect">
            <a:avLst/>
          </a:prstGeom>
          <a:noFill/>
          <a:ln>
            <a:noFill/>
          </a:ln>
        </p:spPr>
        <p:style>
          <a:lnRef idx="0"/>
          <a:fillRef idx="0"/>
          <a:effectRef idx="0"/>
          <a:fontRef idx="minor"/>
        </p:style>
        <p:txBody>
          <a:bodyPr lIns="95400" rIns="95400" tIns="47520" bIns="47520" anchor="ctr"/>
          <a:p>
            <a:pPr>
              <a:lnSpc>
                <a:spcPct val="100000"/>
              </a:lnSpc>
            </a:pPr>
            <a:r>
              <a:rPr b="0" lang="en-US" sz="800" spc="-1" strike="noStrike">
                <a:solidFill>
                  <a:srgbClr val="000000"/>
                </a:solidFill>
                <a:uFill>
                  <a:solidFill>
                    <a:srgbClr val="ffffff"/>
                  </a:solidFill>
                </a:uFill>
                <a:latin typeface="Gill Sans Light"/>
                <a:ea typeface="Arial"/>
              </a:rPr>
              <a:t>Who handled the call today?!</a:t>
            </a:r>
            <a:endParaRPr b="0" lang="en-US" sz="1800" spc="-1" strike="noStrike">
              <a:solidFill>
                <a:srgbClr val="000000"/>
              </a:solidFill>
              <a:uFill>
                <a:solidFill>
                  <a:srgbClr val="ffffff"/>
                </a:solidFill>
              </a:uFill>
              <a:latin typeface="Arial"/>
            </a:endParaRPr>
          </a:p>
        </p:txBody>
      </p:sp>
      <p:sp>
        <p:nvSpPr>
          <p:cNvPr id="387" name="CustomShape 14"/>
          <p:cNvSpPr/>
          <p:nvPr/>
        </p:nvSpPr>
        <p:spPr>
          <a:xfrm>
            <a:off x="6321960" y="4346280"/>
            <a:ext cx="1405440" cy="581760"/>
          </a:xfrm>
          <a:prstGeom prst="rect">
            <a:avLst/>
          </a:prstGeom>
          <a:noFill/>
          <a:ln>
            <a:noFill/>
          </a:ln>
        </p:spPr>
        <p:style>
          <a:lnRef idx="0"/>
          <a:fillRef idx="0"/>
          <a:effectRef idx="0"/>
          <a:fontRef idx="minor"/>
        </p:style>
        <p:txBody>
          <a:bodyPr lIns="95400" rIns="95400" tIns="47520" bIns="47520" anchor="ctr"/>
          <a:p>
            <a:pPr>
              <a:lnSpc>
                <a:spcPct val="100000"/>
              </a:lnSpc>
            </a:pPr>
            <a:r>
              <a:rPr b="0" lang="en-US" sz="800" spc="-1" strike="noStrike">
                <a:solidFill>
                  <a:srgbClr val="000000"/>
                </a:solidFill>
                <a:uFill>
                  <a:solidFill>
                    <a:srgbClr val="ffffff"/>
                  </a:solidFill>
                </a:uFill>
                <a:latin typeface="Gill Sans Light"/>
                <a:ea typeface="Arial"/>
              </a:rPr>
              <a:t>I  know this has happened before. We can solve this in minutes if I can dig through all my emails! </a:t>
            </a:r>
            <a:endParaRPr b="0" lang="en-US" sz="1800" spc="-1" strike="noStrike">
              <a:solidFill>
                <a:srgbClr val="000000"/>
              </a:solidFill>
              <a:uFill>
                <a:solidFill>
                  <a:srgbClr val="ffffff"/>
                </a:solidFill>
              </a:uFill>
              <a:latin typeface="Arial"/>
            </a:endParaRPr>
          </a:p>
        </p:txBody>
      </p:sp>
      <p:sp>
        <p:nvSpPr>
          <p:cNvPr id="388" name="CustomShape 15"/>
          <p:cNvSpPr/>
          <p:nvPr/>
        </p:nvSpPr>
        <p:spPr>
          <a:xfrm>
            <a:off x="1618560" y="3460680"/>
            <a:ext cx="1056600" cy="407880"/>
          </a:xfrm>
          <a:prstGeom prst="wedgeRoundRectCallout">
            <a:avLst>
              <a:gd name="adj1" fmla="val 64022"/>
              <a:gd name="adj2" fmla="val 48490"/>
              <a:gd name="adj3" fmla="val 16667"/>
            </a:avLst>
          </a:prstGeom>
          <a:noFill/>
          <a:ln>
            <a:solidFill>
              <a:schemeClr val="tx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89" name="CustomShape 16"/>
          <p:cNvSpPr/>
          <p:nvPr/>
        </p:nvSpPr>
        <p:spPr>
          <a:xfrm>
            <a:off x="1657440" y="3494880"/>
            <a:ext cx="1085400" cy="338400"/>
          </a:xfrm>
          <a:prstGeom prst="rect">
            <a:avLst/>
          </a:prstGeom>
          <a:noFill/>
          <a:ln>
            <a:noFill/>
          </a:ln>
        </p:spPr>
        <p:style>
          <a:lnRef idx="0"/>
          <a:fillRef idx="0"/>
          <a:effectRef idx="0"/>
          <a:fontRef idx="minor"/>
        </p:style>
        <p:txBody>
          <a:bodyPr lIns="95400" rIns="95400" tIns="47520" bIns="47520" anchor="ctr"/>
          <a:p>
            <a:pPr>
              <a:lnSpc>
                <a:spcPct val="100000"/>
              </a:lnSpc>
            </a:pPr>
            <a:r>
              <a:rPr b="0" lang="en-US" sz="800" spc="-1" strike="noStrike">
                <a:solidFill>
                  <a:srgbClr val="000000"/>
                </a:solidFill>
                <a:uFill>
                  <a:solidFill>
                    <a:srgbClr val="ffffff"/>
                  </a:solidFill>
                </a:uFill>
                <a:latin typeface="Gill Sans Light"/>
                <a:ea typeface="Arial"/>
              </a:rPr>
              <a:t>Let me take this call first. </a:t>
            </a:r>
            <a:endParaRPr b="0" lang="en-US" sz="1800" spc="-1" strike="noStrike">
              <a:solidFill>
                <a:srgbClr val="000000"/>
              </a:solidFill>
              <a:uFill>
                <a:solidFill>
                  <a:srgbClr val="ffffff"/>
                </a:solidFill>
              </a:uFill>
              <a:latin typeface="Arial"/>
            </a:endParaRPr>
          </a:p>
        </p:txBody>
      </p:sp>
      <p:sp>
        <p:nvSpPr>
          <p:cNvPr id="390" name="CustomShape 17"/>
          <p:cNvSpPr/>
          <p:nvPr/>
        </p:nvSpPr>
        <p:spPr>
          <a:xfrm>
            <a:off x="2651400" y="1118880"/>
            <a:ext cx="1056600" cy="407880"/>
          </a:xfrm>
          <a:prstGeom prst="wedgeRoundRectCallout">
            <a:avLst>
              <a:gd name="adj1" fmla="val 63205"/>
              <a:gd name="adj2" fmla="val -12293"/>
              <a:gd name="adj3" fmla="val 16667"/>
            </a:avLst>
          </a:prstGeom>
          <a:noFill/>
          <a:ln>
            <a:solidFill>
              <a:schemeClr val="tx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91" name="" descr=""/>
          <p:cNvPicPr/>
          <p:nvPr/>
        </p:nvPicPr>
        <p:blipFill>
          <a:blip r:embed="rId9"/>
          <a:stretch/>
        </p:blipFill>
        <p:spPr>
          <a:xfrm>
            <a:off x="8339400" y="4864680"/>
            <a:ext cx="727200" cy="17496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CustomShape 1"/>
          <p:cNvSpPr/>
          <p:nvPr/>
        </p:nvSpPr>
        <p:spPr>
          <a:xfrm>
            <a:off x="1746720" y="698040"/>
            <a:ext cx="4321800" cy="434520"/>
          </a:xfrm>
          <a:prstGeom prst="rect">
            <a:avLst/>
          </a:prstGeom>
          <a:noFill/>
          <a:ln>
            <a:noFill/>
          </a:ln>
        </p:spPr>
        <p:style>
          <a:lnRef idx="0"/>
          <a:fillRef idx="0"/>
          <a:effectRef idx="0"/>
          <a:fontRef idx="minor"/>
        </p:style>
        <p:txBody>
          <a:bodyPr lIns="90000" rIns="90000" tIns="91440" bIns="91440" anchor="ctr"/>
          <a:p>
            <a:r>
              <a:rPr b="1" lang="en-US" sz="2400" spc="-1" strike="noStrike">
                <a:solidFill>
                  <a:srgbClr val="0d0d0d"/>
                </a:solidFill>
                <a:uFill>
                  <a:solidFill>
                    <a:srgbClr val="ffffff"/>
                  </a:solidFill>
                </a:uFill>
                <a:latin typeface="Gill Sans Light"/>
                <a:ea typeface="Lora"/>
              </a:rPr>
              <a:t>The impact</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393" name="CustomShape 2"/>
          <p:cNvSpPr/>
          <p:nvPr/>
        </p:nvSpPr>
        <p:spPr>
          <a:xfrm>
            <a:off x="1207440" y="973440"/>
            <a:ext cx="153000" cy="153000"/>
          </a:xfrm>
          <a:custGeom>
            <a:avLst/>
            <a:gdLst/>
            <a:ahLst/>
            <a:rect l="l" t="t" r="r" b="b"/>
            <a:pathLst>
              <a:path w="7527" h="7526">
                <a:moveTo>
                  <a:pt x="5992" y="0"/>
                </a:moveTo>
                <a:lnTo>
                  <a:pt x="537" y="6430"/>
                </a:lnTo>
                <a:lnTo>
                  <a:pt x="1" y="7526"/>
                </a:lnTo>
                <a:lnTo>
                  <a:pt x="1097" y="6990"/>
                </a:lnTo>
                <a:lnTo>
                  <a:pt x="7526" y="1534"/>
                </a:lnTo>
                <a:lnTo>
                  <a:pt x="5992" y="0"/>
                </a:lnTo>
                <a:close/>
              </a:path>
            </a:pathLst>
          </a:custGeom>
          <a:noFill/>
          <a:ln w="9360">
            <a:solidFill>
              <a:srgbClr val="000000"/>
            </a:solidFill>
            <a:round/>
          </a:ln>
        </p:spPr>
        <p:style>
          <a:lnRef idx="0"/>
          <a:fillRef idx="0"/>
          <a:effectRef idx="0"/>
          <a:fontRef idx="minor"/>
        </p:style>
      </p:sp>
      <p:sp>
        <p:nvSpPr>
          <p:cNvPr id="394" name="CustomShape 3"/>
          <p:cNvSpPr/>
          <p:nvPr/>
        </p:nvSpPr>
        <p:spPr>
          <a:xfrm>
            <a:off x="1423080" y="767520"/>
            <a:ext cx="142920" cy="142920"/>
          </a:xfrm>
          <a:custGeom>
            <a:avLst/>
            <a:gdLst/>
            <a:ahLst/>
            <a:rect l="l" t="t" r="r" b="b"/>
            <a:pathLst>
              <a:path w="7039" h="704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360">
            <a:solidFill>
              <a:srgbClr val="000000"/>
            </a:solidFill>
            <a:round/>
          </a:ln>
        </p:spPr>
        <p:style>
          <a:lnRef idx="0"/>
          <a:fillRef idx="0"/>
          <a:effectRef idx="0"/>
          <a:fontRef idx="minor"/>
        </p:style>
      </p:sp>
      <p:sp>
        <p:nvSpPr>
          <p:cNvPr id="395" name="CustomShape 4"/>
          <p:cNvSpPr/>
          <p:nvPr/>
        </p:nvSpPr>
        <p:spPr>
          <a:xfrm>
            <a:off x="1263600" y="822960"/>
            <a:ext cx="247320" cy="247320"/>
          </a:xfrm>
          <a:custGeom>
            <a:avLst/>
            <a:gdLst/>
            <a:ahLst/>
            <a:rect l="l" t="t" r="r" b="b"/>
            <a:pathLst>
              <a:path w="12130" h="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360">
            <a:solidFill>
              <a:srgbClr val="000000"/>
            </a:solidFill>
            <a:round/>
          </a:ln>
        </p:spPr>
        <p:style>
          <a:lnRef idx="0"/>
          <a:fillRef idx="0"/>
          <a:effectRef idx="0"/>
          <a:fontRef idx="minor"/>
        </p:style>
      </p:sp>
      <p:sp>
        <p:nvSpPr>
          <p:cNvPr id="396" name="CustomShape 5"/>
          <p:cNvSpPr/>
          <p:nvPr/>
        </p:nvSpPr>
        <p:spPr>
          <a:xfrm>
            <a:off x="1388160" y="867600"/>
            <a:ext cx="39960" cy="39960"/>
          </a:xfrm>
          <a:custGeom>
            <a:avLst/>
            <a:gdLst/>
            <a:ahLst/>
            <a:rect l="l" t="t" r="r" b="b"/>
            <a:pathLst>
              <a:path w="1998" h="1998">
                <a:moveTo>
                  <a:pt x="1" y="1997"/>
                </a:moveTo>
                <a:lnTo>
                  <a:pt x="1998" y="0"/>
                </a:lnTo>
              </a:path>
            </a:pathLst>
          </a:custGeom>
          <a:noFill/>
          <a:ln w="9360">
            <a:solidFill>
              <a:srgbClr val="000000"/>
            </a:solidFill>
            <a:round/>
          </a:ln>
        </p:spPr>
        <p:style>
          <a:lnRef idx="0"/>
          <a:fillRef idx="0"/>
          <a:effectRef idx="0"/>
          <a:fontRef idx="minor"/>
        </p:style>
      </p:sp>
      <p:sp>
        <p:nvSpPr>
          <p:cNvPr id="397" name="CustomShape 6"/>
          <p:cNvSpPr/>
          <p:nvPr/>
        </p:nvSpPr>
        <p:spPr>
          <a:xfrm>
            <a:off x="3648600" y="2248560"/>
            <a:ext cx="1736640" cy="1693800"/>
          </a:xfrm>
          <a:custGeom>
            <a:avLst/>
            <a:gdLst/>
            <a:ahLst/>
            <a:rect l="l" t="t" r="r" b="b"/>
            <a:pathLst>
              <a:path w="2316162" h="2259012">
                <a:moveTo>
                  <a:pt x="1160462" y="0"/>
                </a:moveTo>
                <a:lnTo>
                  <a:pt x="1198562" y="4762"/>
                </a:lnTo>
                <a:lnTo>
                  <a:pt x="1231900" y="15875"/>
                </a:lnTo>
                <a:lnTo>
                  <a:pt x="1262062" y="34925"/>
                </a:lnTo>
                <a:lnTo>
                  <a:pt x="1289050" y="60325"/>
                </a:lnTo>
                <a:lnTo>
                  <a:pt x="1308100" y="88900"/>
                </a:lnTo>
                <a:lnTo>
                  <a:pt x="1320800" y="122237"/>
                </a:lnTo>
                <a:lnTo>
                  <a:pt x="1323975" y="158750"/>
                </a:lnTo>
                <a:lnTo>
                  <a:pt x="1322387" y="177800"/>
                </a:lnTo>
                <a:lnTo>
                  <a:pt x="1317625" y="200025"/>
                </a:lnTo>
                <a:lnTo>
                  <a:pt x="1311275" y="222250"/>
                </a:lnTo>
                <a:lnTo>
                  <a:pt x="1304925" y="244475"/>
                </a:lnTo>
                <a:lnTo>
                  <a:pt x="1296987" y="265112"/>
                </a:lnTo>
                <a:lnTo>
                  <a:pt x="1290637" y="280987"/>
                </a:lnTo>
                <a:lnTo>
                  <a:pt x="1285875" y="290512"/>
                </a:lnTo>
                <a:lnTo>
                  <a:pt x="1282700" y="295275"/>
                </a:lnTo>
                <a:lnTo>
                  <a:pt x="1274762" y="322262"/>
                </a:lnTo>
                <a:lnTo>
                  <a:pt x="1274762" y="346075"/>
                </a:lnTo>
                <a:lnTo>
                  <a:pt x="1285875" y="366712"/>
                </a:lnTo>
                <a:lnTo>
                  <a:pt x="1300162" y="382587"/>
                </a:lnTo>
                <a:lnTo>
                  <a:pt x="1322387" y="392112"/>
                </a:lnTo>
                <a:lnTo>
                  <a:pt x="1350962" y="395287"/>
                </a:lnTo>
                <a:lnTo>
                  <a:pt x="1908175" y="395287"/>
                </a:lnTo>
                <a:lnTo>
                  <a:pt x="1911350" y="477837"/>
                </a:lnTo>
                <a:lnTo>
                  <a:pt x="1911350" y="485775"/>
                </a:lnTo>
                <a:lnTo>
                  <a:pt x="1911350" y="496887"/>
                </a:lnTo>
                <a:lnTo>
                  <a:pt x="1911350" y="506412"/>
                </a:lnTo>
                <a:cubicBezTo>
                  <a:pt x="1910292" y="649816"/>
                  <a:pt x="1909233" y="793221"/>
                  <a:pt x="1908175" y="936625"/>
                </a:cubicBezTo>
                <a:lnTo>
                  <a:pt x="1909762" y="962025"/>
                </a:lnTo>
                <a:lnTo>
                  <a:pt x="1917700" y="981075"/>
                </a:lnTo>
                <a:lnTo>
                  <a:pt x="1930400" y="995362"/>
                </a:lnTo>
                <a:lnTo>
                  <a:pt x="1946275" y="1006475"/>
                </a:lnTo>
                <a:lnTo>
                  <a:pt x="1965325" y="1011237"/>
                </a:lnTo>
                <a:lnTo>
                  <a:pt x="1985962" y="1009650"/>
                </a:lnTo>
                <a:lnTo>
                  <a:pt x="2011362" y="1003300"/>
                </a:lnTo>
                <a:lnTo>
                  <a:pt x="2016125" y="1001712"/>
                </a:lnTo>
                <a:lnTo>
                  <a:pt x="2027237" y="996950"/>
                </a:lnTo>
                <a:lnTo>
                  <a:pt x="2043112" y="990600"/>
                </a:lnTo>
                <a:lnTo>
                  <a:pt x="2063750" y="982662"/>
                </a:lnTo>
                <a:lnTo>
                  <a:pt x="2087562" y="976312"/>
                </a:lnTo>
                <a:lnTo>
                  <a:pt x="2109787" y="969962"/>
                </a:lnTo>
                <a:lnTo>
                  <a:pt x="2132012" y="965200"/>
                </a:lnTo>
                <a:lnTo>
                  <a:pt x="2151062" y="963612"/>
                </a:lnTo>
                <a:lnTo>
                  <a:pt x="2190750" y="968375"/>
                </a:lnTo>
                <a:lnTo>
                  <a:pt x="2224087" y="979487"/>
                </a:lnTo>
                <a:lnTo>
                  <a:pt x="2254250" y="998537"/>
                </a:lnTo>
                <a:lnTo>
                  <a:pt x="2281237" y="1022350"/>
                </a:lnTo>
                <a:lnTo>
                  <a:pt x="2298700" y="1052512"/>
                </a:lnTo>
                <a:lnTo>
                  <a:pt x="2311400" y="1085850"/>
                </a:lnTo>
                <a:lnTo>
                  <a:pt x="2316162" y="1120775"/>
                </a:lnTo>
                <a:lnTo>
                  <a:pt x="2311400" y="1158875"/>
                </a:lnTo>
                <a:lnTo>
                  <a:pt x="2298700" y="1192212"/>
                </a:lnTo>
                <a:lnTo>
                  <a:pt x="2281237" y="1220787"/>
                </a:lnTo>
                <a:lnTo>
                  <a:pt x="2254250" y="1246187"/>
                </a:lnTo>
                <a:lnTo>
                  <a:pt x="2224087" y="1265237"/>
                </a:lnTo>
                <a:lnTo>
                  <a:pt x="2190750" y="1276350"/>
                </a:lnTo>
                <a:lnTo>
                  <a:pt x="2151062" y="1281112"/>
                </a:lnTo>
                <a:lnTo>
                  <a:pt x="2132012" y="1279525"/>
                </a:lnTo>
                <a:lnTo>
                  <a:pt x="2109787" y="1274762"/>
                </a:lnTo>
                <a:lnTo>
                  <a:pt x="2087562" y="1268412"/>
                </a:lnTo>
                <a:lnTo>
                  <a:pt x="2063750" y="1260475"/>
                </a:lnTo>
                <a:lnTo>
                  <a:pt x="2043112" y="1254125"/>
                </a:lnTo>
                <a:lnTo>
                  <a:pt x="2027237" y="1247775"/>
                </a:lnTo>
                <a:lnTo>
                  <a:pt x="2016125" y="1243012"/>
                </a:lnTo>
                <a:lnTo>
                  <a:pt x="2011362" y="1241425"/>
                </a:lnTo>
                <a:lnTo>
                  <a:pt x="1985962" y="1235075"/>
                </a:lnTo>
                <a:lnTo>
                  <a:pt x="1965325" y="1233487"/>
                </a:lnTo>
                <a:lnTo>
                  <a:pt x="1946275" y="1238250"/>
                </a:lnTo>
                <a:lnTo>
                  <a:pt x="1930400" y="1247775"/>
                </a:lnTo>
                <a:lnTo>
                  <a:pt x="1917700" y="1263650"/>
                </a:lnTo>
                <a:lnTo>
                  <a:pt x="1909762" y="1282700"/>
                </a:lnTo>
                <a:lnTo>
                  <a:pt x="1908175" y="1306512"/>
                </a:lnTo>
                <a:cubicBezTo>
                  <a:pt x="1908518" y="1491530"/>
                  <a:pt x="1908860" y="1676547"/>
                  <a:pt x="1909203" y="1861565"/>
                </a:cubicBezTo>
                <a:lnTo>
                  <a:pt x="1358900" y="1862137"/>
                </a:lnTo>
                <a:lnTo>
                  <a:pt x="1331912" y="1866900"/>
                </a:lnTo>
                <a:lnTo>
                  <a:pt x="1309687" y="1878012"/>
                </a:lnTo>
                <a:lnTo>
                  <a:pt x="1293812" y="1892300"/>
                </a:lnTo>
                <a:lnTo>
                  <a:pt x="1285875" y="1912937"/>
                </a:lnTo>
                <a:lnTo>
                  <a:pt x="1282700" y="1936750"/>
                </a:lnTo>
                <a:lnTo>
                  <a:pt x="1292225" y="1963737"/>
                </a:lnTo>
                <a:lnTo>
                  <a:pt x="1293812" y="1968500"/>
                </a:lnTo>
                <a:lnTo>
                  <a:pt x="1298575" y="1978025"/>
                </a:lnTo>
                <a:lnTo>
                  <a:pt x="1304925" y="1993900"/>
                </a:lnTo>
                <a:lnTo>
                  <a:pt x="1312862" y="2014537"/>
                </a:lnTo>
                <a:lnTo>
                  <a:pt x="1320800" y="2035175"/>
                </a:lnTo>
                <a:lnTo>
                  <a:pt x="1327150" y="2058987"/>
                </a:lnTo>
                <a:lnTo>
                  <a:pt x="1331912" y="2081212"/>
                </a:lnTo>
                <a:lnTo>
                  <a:pt x="1333500" y="2098675"/>
                </a:lnTo>
                <a:lnTo>
                  <a:pt x="1328737" y="2136775"/>
                </a:lnTo>
                <a:lnTo>
                  <a:pt x="1316037" y="2170112"/>
                </a:lnTo>
                <a:lnTo>
                  <a:pt x="1298575" y="2198687"/>
                </a:lnTo>
                <a:lnTo>
                  <a:pt x="1271587" y="2222500"/>
                </a:lnTo>
                <a:lnTo>
                  <a:pt x="1241425" y="2243137"/>
                </a:lnTo>
                <a:lnTo>
                  <a:pt x="1208087" y="2254250"/>
                </a:lnTo>
                <a:lnTo>
                  <a:pt x="1168400" y="2259012"/>
                </a:lnTo>
                <a:lnTo>
                  <a:pt x="1131887" y="2254250"/>
                </a:lnTo>
                <a:lnTo>
                  <a:pt x="1096962" y="2243137"/>
                </a:lnTo>
                <a:lnTo>
                  <a:pt x="1066800" y="2222500"/>
                </a:lnTo>
                <a:lnTo>
                  <a:pt x="1041400" y="2198687"/>
                </a:lnTo>
                <a:lnTo>
                  <a:pt x="1022350" y="2170112"/>
                </a:lnTo>
                <a:lnTo>
                  <a:pt x="1009650" y="2136775"/>
                </a:lnTo>
                <a:lnTo>
                  <a:pt x="1004887" y="2098675"/>
                </a:lnTo>
                <a:lnTo>
                  <a:pt x="1006475" y="2081212"/>
                </a:lnTo>
                <a:lnTo>
                  <a:pt x="1011237" y="2058987"/>
                </a:lnTo>
                <a:lnTo>
                  <a:pt x="1019175" y="2035175"/>
                </a:lnTo>
                <a:lnTo>
                  <a:pt x="1027112" y="2014537"/>
                </a:lnTo>
                <a:lnTo>
                  <a:pt x="1033462" y="1993900"/>
                </a:lnTo>
                <a:lnTo>
                  <a:pt x="1039812" y="1978025"/>
                </a:lnTo>
                <a:lnTo>
                  <a:pt x="1044575" y="1968500"/>
                </a:lnTo>
                <a:lnTo>
                  <a:pt x="1046162" y="1963737"/>
                </a:lnTo>
                <a:lnTo>
                  <a:pt x="1054100" y="1936750"/>
                </a:lnTo>
                <a:lnTo>
                  <a:pt x="1054100" y="1912937"/>
                </a:lnTo>
                <a:lnTo>
                  <a:pt x="1046162" y="1892300"/>
                </a:lnTo>
                <a:lnTo>
                  <a:pt x="1030287" y="1878012"/>
                </a:lnTo>
                <a:lnTo>
                  <a:pt x="1006475" y="1866900"/>
                </a:lnTo>
                <a:lnTo>
                  <a:pt x="979487" y="1862137"/>
                </a:lnTo>
                <a:lnTo>
                  <a:pt x="409209" y="1862137"/>
                </a:lnTo>
                <a:lnTo>
                  <a:pt x="411984" y="1368423"/>
                </a:lnTo>
                <a:lnTo>
                  <a:pt x="409575" y="1368423"/>
                </a:lnTo>
                <a:lnTo>
                  <a:pt x="409575" y="1306513"/>
                </a:lnTo>
                <a:lnTo>
                  <a:pt x="406400" y="1284288"/>
                </a:lnTo>
                <a:lnTo>
                  <a:pt x="398463" y="1266825"/>
                </a:lnTo>
                <a:lnTo>
                  <a:pt x="382588" y="1254125"/>
                </a:lnTo>
                <a:lnTo>
                  <a:pt x="365125" y="1247775"/>
                </a:lnTo>
                <a:lnTo>
                  <a:pt x="344488" y="1246188"/>
                </a:lnTo>
                <a:lnTo>
                  <a:pt x="320675" y="1249363"/>
                </a:lnTo>
                <a:lnTo>
                  <a:pt x="295275" y="1257300"/>
                </a:lnTo>
                <a:lnTo>
                  <a:pt x="292100" y="1258888"/>
                </a:lnTo>
                <a:lnTo>
                  <a:pt x="282575" y="1262063"/>
                </a:lnTo>
                <a:lnTo>
                  <a:pt x="266700" y="1265238"/>
                </a:lnTo>
                <a:lnTo>
                  <a:pt x="249238" y="1270000"/>
                </a:lnTo>
                <a:lnTo>
                  <a:pt x="227013" y="1273175"/>
                </a:lnTo>
                <a:lnTo>
                  <a:pt x="204788" y="1277938"/>
                </a:lnTo>
                <a:lnTo>
                  <a:pt x="184150" y="1279525"/>
                </a:lnTo>
                <a:lnTo>
                  <a:pt x="165100" y="1281113"/>
                </a:lnTo>
                <a:lnTo>
                  <a:pt x="127000" y="1276350"/>
                </a:lnTo>
                <a:lnTo>
                  <a:pt x="92075" y="1265238"/>
                </a:lnTo>
                <a:lnTo>
                  <a:pt x="61913" y="1246188"/>
                </a:lnTo>
                <a:lnTo>
                  <a:pt x="36513" y="1220788"/>
                </a:lnTo>
                <a:lnTo>
                  <a:pt x="17463" y="1192213"/>
                </a:lnTo>
                <a:lnTo>
                  <a:pt x="4763" y="1158875"/>
                </a:lnTo>
                <a:lnTo>
                  <a:pt x="0" y="1122362"/>
                </a:lnTo>
                <a:lnTo>
                  <a:pt x="4763" y="1085850"/>
                </a:lnTo>
                <a:lnTo>
                  <a:pt x="17463" y="1052512"/>
                </a:lnTo>
                <a:lnTo>
                  <a:pt x="36513" y="1022350"/>
                </a:lnTo>
                <a:lnTo>
                  <a:pt x="61913" y="998537"/>
                </a:lnTo>
                <a:lnTo>
                  <a:pt x="92075" y="979487"/>
                </a:lnTo>
                <a:lnTo>
                  <a:pt x="127000" y="968375"/>
                </a:lnTo>
                <a:lnTo>
                  <a:pt x="165100" y="963612"/>
                </a:lnTo>
                <a:lnTo>
                  <a:pt x="184150" y="965200"/>
                </a:lnTo>
                <a:lnTo>
                  <a:pt x="206375" y="969962"/>
                </a:lnTo>
                <a:lnTo>
                  <a:pt x="230188" y="976312"/>
                </a:lnTo>
                <a:lnTo>
                  <a:pt x="252413" y="984250"/>
                </a:lnTo>
                <a:lnTo>
                  <a:pt x="273050" y="990600"/>
                </a:lnTo>
                <a:lnTo>
                  <a:pt x="290513" y="996950"/>
                </a:lnTo>
                <a:lnTo>
                  <a:pt x="301625" y="1001712"/>
                </a:lnTo>
                <a:lnTo>
                  <a:pt x="304800" y="1003300"/>
                </a:lnTo>
                <a:lnTo>
                  <a:pt x="333375" y="1011237"/>
                </a:lnTo>
                <a:lnTo>
                  <a:pt x="358775" y="1009650"/>
                </a:lnTo>
                <a:lnTo>
                  <a:pt x="379413" y="1001712"/>
                </a:lnTo>
                <a:lnTo>
                  <a:pt x="396875" y="987425"/>
                </a:lnTo>
                <a:lnTo>
                  <a:pt x="406400" y="965200"/>
                </a:lnTo>
                <a:lnTo>
                  <a:pt x="409575" y="936625"/>
                </a:lnTo>
                <a:lnTo>
                  <a:pt x="409575" y="402374"/>
                </a:lnTo>
                <a:lnTo>
                  <a:pt x="412616" y="402374"/>
                </a:lnTo>
                <a:lnTo>
                  <a:pt x="412616" y="395287"/>
                </a:lnTo>
                <a:lnTo>
                  <a:pt x="969962" y="395287"/>
                </a:lnTo>
                <a:lnTo>
                  <a:pt x="996950" y="392112"/>
                </a:lnTo>
                <a:lnTo>
                  <a:pt x="1020762" y="382587"/>
                </a:lnTo>
                <a:lnTo>
                  <a:pt x="1036637" y="366712"/>
                </a:lnTo>
                <a:lnTo>
                  <a:pt x="1044575" y="346075"/>
                </a:lnTo>
                <a:lnTo>
                  <a:pt x="1046162" y="322262"/>
                </a:lnTo>
                <a:lnTo>
                  <a:pt x="1038225" y="295275"/>
                </a:lnTo>
                <a:lnTo>
                  <a:pt x="1036637" y="290512"/>
                </a:lnTo>
                <a:lnTo>
                  <a:pt x="1031875" y="280987"/>
                </a:lnTo>
                <a:lnTo>
                  <a:pt x="1025525" y="265112"/>
                </a:lnTo>
                <a:lnTo>
                  <a:pt x="1016000" y="244475"/>
                </a:lnTo>
                <a:lnTo>
                  <a:pt x="1008062" y="222250"/>
                </a:lnTo>
                <a:lnTo>
                  <a:pt x="1001712" y="200025"/>
                </a:lnTo>
                <a:lnTo>
                  <a:pt x="996950" y="177800"/>
                </a:lnTo>
                <a:lnTo>
                  <a:pt x="995362" y="158750"/>
                </a:lnTo>
                <a:lnTo>
                  <a:pt x="1000125" y="122237"/>
                </a:lnTo>
                <a:lnTo>
                  <a:pt x="1011237" y="88900"/>
                </a:lnTo>
                <a:lnTo>
                  <a:pt x="1031875" y="60325"/>
                </a:lnTo>
                <a:lnTo>
                  <a:pt x="1057275" y="34925"/>
                </a:lnTo>
                <a:lnTo>
                  <a:pt x="1087437" y="15875"/>
                </a:lnTo>
                <a:lnTo>
                  <a:pt x="1122362" y="4762"/>
                </a:lnTo>
                <a:lnTo>
                  <a:pt x="1160462"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p:style>
      </p:sp>
      <p:sp>
        <p:nvSpPr>
          <p:cNvPr id="398" name="CustomShape 7"/>
          <p:cNvSpPr/>
          <p:nvPr/>
        </p:nvSpPr>
        <p:spPr>
          <a:xfrm>
            <a:off x="2522880" y="2249640"/>
            <a:ext cx="1431720" cy="1383840"/>
          </a:xfrm>
          <a:custGeom>
            <a:avLst/>
            <a:gdLst/>
            <a:ahLst/>
            <a:rect l="l" t="t" r="r" b="b"/>
            <a:pathLst>
              <a:path w="1203" h="1163">
                <a:moveTo>
                  <a:pt x="730" y="0"/>
                </a:moveTo>
                <a:lnTo>
                  <a:pt x="755" y="2"/>
                </a:lnTo>
                <a:lnTo>
                  <a:pt x="776" y="10"/>
                </a:lnTo>
                <a:lnTo>
                  <a:pt x="795" y="21"/>
                </a:lnTo>
                <a:lnTo>
                  <a:pt x="812" y="37"/>
                </a:lnTo>
                <a:lnTo>
                  <a:pt x="824" y="56"/>
                </a:lnTo>
                <a:lnTo>
                  <a:pt x="831" y="76"/>
                </a:lnTo>
                <a:lnTo>
                  <a:pt x="834" y="100"/>
                </a:lnTo>
                <a:lnTo>
                  <a:pt x="833" y="112"/>
                </a:lnTo>
                <a:lnTo>
                  <a:pt x="830" y="125"/>
                </a:lnTo>
                <a:lnTo>
                  <a:pt x="826" y="139"/>
                </a:lnTo>
                <a:lnTo>
                  <a:pt x="821" y="154"/>
                </a:lnTo>
                <a:lnTo>
                  <a:pt x="817" y="166"/>
                </a:lnTo>
                <a:lnTo>
                  <a:pt x="813" y="176"/>
                </a:lnTo>
                <a:lnTo>
                  <a:pt x="810" y="183"/>
                </a:lnTo>
                <a:lnTo>
                  <a:pt x="809" y="185"/>
                </a:lnTo>
                <a:lnTo>
                  <a:pt x="804" y="203"/>
                </a:lnTo>
                <a:lnTo>
                  <a:pt x="804" y="218"/>
                </a:lnTo>
                <a:lnTo>
                  <a:pt x="809" y="230"/>
                </a:lnTo>
                <a:lnTo>
                  <a:pt x="819" y="240"/>
                </a:lnTo>
                <a:lnTo>
                  <a:pt x="833" y="246"/>
                </a:lnTo>
                <a:lnTo>
                  <a:pt x="851" y="249"/>
                </a:lnTo>
                <a:lnTo>
                  <a:pt x="1203" y="249"/>
                </a:lnTo>
                <a:lnTo>
                  <a:pt x="1203" y="589"/>
                </a:lnTo>
                <a:lnTo>
                  <a:pt x="1201" y="607"/>
                </a:lnTo>
                <a:lnTo>
                  <a:pt x="1195" y="621"/>
                </a:lnTo>
                <a:lnTo>
                  <a:pt x="1184" y="630"/>
                </a:lnTo>
                <a:lnTo>
                  <a:pt x="1171" y="635"/>
                </a:lnTo>
                <a:lnTo>
                  <a:pt x="1155" y="636"/>
                </a:lnTo>
                <a:lnTo>
                  <a:pt x="1137" y="631"/>
                </a:lnTo>
                <a:lnTo>
                  <a:pt x="1135" y="630"/>
                </a:lnTo>
                <a:lnTo>
                  <a:pt x="1128" y="627"/>
                </a:lnTo>
                <a:lnTo>
                  <a:pt x="1117" y="623"/>
                </a:lnTo>
                <a:lnTo>
                  <a:pt x="1104" y="619"/>
                </a:lnTo>
                <a:lnTo>
                  <a:pt x="1090" y="614"/>
                </a:lnTo>
                <a:lnTo>
                  <a:pt x="1075" y="610"/>
                </a:lnTo>
                <a:lnTo>
                  <a:pt x="1061" y="607"/>
                </a:lnTo>
                <a:lnTo>
                  <a:pt x="1049" y="606"/>
                </a:lnTo>
                <a:lnTo>
                  <a:pt x="1025" y="609"/>
                </a:lnTo>
                <a:lnTo>
                  <a:pt x="1003" y="616"/>
                </a:lnTo>
                <a:lnTo>
                  <a:pt x="984" y="628"/>
                </a:lnTo>
                <a:lnTo>
                  <a:pt x="968" y="643"/>
                </a:lnTo>
                <a:lnTo>
                  <a:pt x="956" y="662"/>
                </a:lnTo>
                <a:lnTo>
                  <a:pt x="948" y="683"/>
                </a:lnTo>
                <a:lnTo>
                  <a:pt x="945" y="706"/>
                </a:lnTo>
                <a:lnTo>
                  <a:pt x="948" y="729"/>
                </a:lnTo>
                <a:lnTo>
                  <a:pt x="956" y="750"/>
                </a:lnTo>
                <a:lnTo>
                  <a:pt x="968" y="768"/>
                </a:lnTo>
                <a:lnTo>
                  <a:pt x="984" y="784"/>
                </a:lnTo>
                <a:lnTo>
                  <a:pt x="1003" y="796"/>
                </a:lnTo>
                <a:lnTo>
                  <a:pt x="1025" y="803"/>
                </a:lnTo>
                <a:lnTo>
                  <a:pt x="1049" y="806"/>
                </a:lnTo>
                <a:lnTo>
                  <a:pt x="1061" y="805"/>
                </a:lnTo>
                <a:lnTo>
                  <a:pt x="1074" y="804"/>
                </a:lnTo>
                <a:lnTo>
                  <a:pt x="1088" y="801"/>
                </a:lnTo>
                <a:lnTo>
                  <a:pt x="1102" y="799"/>
                </a:lnTo>
                <a:lnTo>
                  <a:pt x="1113" y="796"/>
                </a:lnTo>
                <a:lnTo>
                  <a:pt x="1123" y="794"/>
                </a:lnTo>
                <a:lnTo>
                  <a:pt x="1129" y="792"/>
                </a:lnTo>
                <a:lnTo>
                  <a:pt x="1131" y="791"/>
                </a:lnTo>
                <a:lnTo>
                  <a:pt x="1147" y="786"/>
                </a:lnTo>
                <a:lnTo>
                  <a:pt x="1162" y="784"/>
                </a:lnTo>
                <a:lnTo>
                  <a:pt x="1175" y="785"/>
                </a:lnTo>
                <a:lnTo>
                  <a:pt x="1186" y="789"/>
                </a:lnTo>
                <a:lnTo>
                  <a:pt x="1196" y="797"/>
                </a:lnTo>
                <a:lnTo>
                  <a:pt x="1201" y="808"/>
                </a:lnTo>
                <a:lnTo>
                  <a:pt x="1203" y="822"/>
                </a:lnTo>
                <a:lnTo>
                  <a:pt x="1203" y="1163"/>
                </a:lnTo>
                <a:lnTo>
                  <a:pt x="1147" y="1163"/>
                </a:lnTo>
                <a:lnTo>
                  <a:pt x="1140" y="1162"/>
                </a:lnTo>
                <a:lnTo>
                  <a:pt x="1131" y="1161"/>
                </a:lnTo>
                <a:lnTo>
                  <a:pt x="851" y="1161"/>
                </a:lnTo>
                <a:lnTo>
                  <a:pt x="833" y="1159"/>
                </a:lnTo>
                <a:lnTo>
                  <a:pt x="819" y="1153"/>
                </a:lnTo>
                <a:lnTo>
                  <a:pt x="809" y="1143"/>
                </a:lnTo>
                <a:lnTo>
                  <a:pt x="804" y="1130"/>
                </a:lnTo>
                <a:lnTo>
                  <a:pt x="804" y="1114"/>
                </a:lnTo>
                <a:lnTo>
                  <a:pt x="809" y="1098"/>
                </a:lnTo>
                <a:lnTo>
                  <a:pt x="810" y="1095"/>
                </a:lnTo>
                <a:lnTo>
                  <a:pt x="813" y="1089"/>
                </a:lnTo>
                <a:lnTo>
                  <a:pt x="817" y="1079"/>
                </a:lnTo>
                <a:lnTo>
                  <a:pt x="821" y="1066"/>
                </a:lnTo>
                <a:lnTo>
                  <a:pt x="826" y="1052"/>
                </a:lnTo>
                <a:lnTo>
                  <a:pt x="830" y="1038"/>
                </a:lnTo>
                <a:lnTo>
                  <a:pt x="833" y="1024"/>
                </a:lnTo>
                <a:lnTo>
                  <a:pt x="834" y="1013"/>
                </a:lnTo>
                <a:lnTo>
                  <a:pt x="831" y="989"/>
                </a:lnTo>
                <a:lnTo>
                  <a:pt x="824" y="968"/>
                </a:lnTo>
                <a:lnTo>
                  <a:pt x="812" y="950"/>
                </a:lnTo>
                <a:lnTo>
                  <a:pt x="795" y="934"/>
                </a:lnTo>
                <a:lnTo>
                  <a:pt x="776" y="922"/>
                </a:lnTo>
                <a:lnTo>
                  <a:pt x="755" y="915"/>
                </a:lnTo>
                <a:lnTo>
                  <a:pt x="730" y="912"/>
                </a:lnTo>
                <a:lnTo>
                  <a:pt x="707" y="915"/>
                </a:lnTo>
                <a:lnTo>
                  <a:pt x="685" y="922"/>
                </a:lnTo>
                <a:lnTo>
                  <a:pt x="666" y="934"/>
                </a:lnTo>
                <a:lnTo>
                  <a:pt x="650" y="950"/>
                </a:lnTo>
                <a:lnTo>
                  <a:pt x="638" y="968"/>
                </a:lnTo>
                <a:lnTo>
                  <a:pt x="630" y="989"/>
                </a:lnTo>
                <a:lnTo>
                  <a:pt x="627" y="1013"/>
                </a:lnTo>
                <a:lnTo>
                  <a:pt x="628" y="1024"/>
                </a:lnTo>
                <a:lnTo>
                  <a:pt x="631" y="1038"/>
                </a:lnTo>
                <a:lnTo>
                  <a:pt x="636" y="1052"/>
                </a:lnTo>
                <a:lnTo>
                  <a:pt x="641" y="1066"/>
                </a:lnTo>
                <a:lnTo>
                  <a:pt x="645" y="1079"/>
                </a:lnTo>
                <a:lnTo>
                  <a:pt x="649" y="1089"/>
                </a:lnTo>
                <a:lnTo>
                  <a:pt x="652" y="1095"/>
                </a:lnTo>
                <a:lnTo>
                  <a:pt x="653" y="1098"/>
                </a:lnTo>
                <a:lnTo>
                  <a:pt x="658" y="1114"/>
                </a:lnTo>
                <a:lnTo>
                  <a:pt x="658" y="1130"/>
                </a:lnTo>
                <a:lnTo>
                  <a:pt x="653" y="1143"/>
                </a:lnTo>
                <a:lnTo>
                  <a:pt x="643" y="1153"/>
                </a:lnTo>
                <a:lnTo>
                  <a:pt x="628" y="1159"/>
                </a:lnTo>
                <a:lnTo>
                  <a:pt x="610" y="1161"/>
                </a:lnTo>
                <a:lnTo>
                  <a:pt x="330" y="1161"/>
                </a:lnTo>
                <a:lnTo>
                  <a:pt x="322" y="1162"/>
                </a:lnTo>
                <a:lnTo>
                  <a:pt x="315" y="1163"/>
                </a:lnTo>
                <a:lnTo>
                  <a:pt x="258" y="1163"/>
                </a:lnTo>
                <a:lnTo>
                  <a:pt x="258" y="822"/>
                </a:lnTo>
                <a:lnTo>
                  <a:pt x="256" y="805"/>
                </a:lnTo>
                <a:lnTo>
                  <a:pt x="250" y="792"/>
                </a:lnTo>
                <a:lnTo>
                  <a:pt x="239" y="782"/>
                </a:lnTo>
                <a:lnTo>
                  <a:pt x="226" y="777"/>
                </a:lnTo>
                <a:lnTo>
                  <a:pt x="210" y="776"/>
                </a:lnTo>
                <a:lnTo>
                  <a:pt x="193" y="781"/>
                </a:lnTo>
                <a:lnTo>
                  <a:pt x="193" y="781"/>
                </a:lnTo>
                <a:lnTo>
                  <a:pt x="189" y="783"/>
                </a:lnTo>
                <a:lnTo>
                  <a:pt x="180" y="786"/>
                </a:lnTo>
                <a:lnTo>
                  <a:pt x="170" y="790"/>
                </a:lnTo>
                <a:lnTo>
                  <a:pt x="157" y="794"/>
                </a:lnTo>
                <a:lnTo>
                  <a:pt x="143" y="799"/>
                </a:lnTo>
                <a:lnTo>
                  <a:pt x="129" y="802"/>
                </a:lnTo>
                <a:lnTo>
                  <a:pt x="116" y="805"/>
                </a:lnTo>
                <a:lnTo>
                  <a:pt x="104" y="806"/>
                </a:lnTo>
                <a:lnTo>
                  <a:pt x="85" y="804"/>
                </a:lnTo>
                <a:lnTo>
                  <a:pt x="66" y="799"/>
                </a:lnTo>
                <a:lnTo>
                  <a:pt x="50" y="792"/>
                </a:lnTo>
                <a:lnTo>
                  <a:pt x="46" y="789"/>
                </a:lnTo>
                <a:lnTo>
                  <a:pt x="31" y="777"/>
                </a:lnTo>
                <a:lnTo>
                  <a:pt x="19" y="762"/>
                </a:lnTo>
                <a:lnTo>
                  <a:pt x="8" y="745"/>
                </a:lnTo>
                <a:lnTo>
                  <a:pt x="2" y="726"/>
                </a:lnTo>
                <a:lnTo>
                  <a:pt x="0" y="706"/>
                </a:lnTo>
                <a:lnTo>
                  <a:pt x="2" y="686"/>
                </a:lnTo>
                <a:lnTo>
                  <a:pt x="8" y="667"/>
                </a:lnTo>
                <a:lnTo>
                  <a:pt x="19" y="650"/>
                </a:lnTo>
                <a:lnTo>
                  <a:pt x="31" y="635"/>
                </a:lnTo>
                <a:lnTo>
                  <a:pt x="46" y="623"/>
                </a:lnTo>
                <a:lnTo>
                  <a:pt x="50" y="621"/>
                </a:lnTo>
                <a:lnTo>
                  <a:pt x="66" y="613"/>
                </a:lnTo>
                <a:lnTo>
                  <a:pt x="85" y="608"/>
                </a:lnTo>
                <a:lnTo>
                  <a:pt x="104" y="606"/>
                </a:lnTo>
                <a:lnTo>
                  <a:pt x="116" y="607"/>
                </a:lnTo>
                <a:lnTo>
                  <a:pt x="129" y="610"/>
                </a:lnTo>
                <a:lnTo>
                  <a:pt x="143" y="614"/>
                </a:lnTo>
                <a:lnTo>
                  <a:pt x="157" y="618"/>
                </a:lnTo>
                <a:lnTo>
                  <a:pt x="170" y="622"/>
                </a:lnTo>
                <a:lnTo>
                  <a:pt x="180" y="626"/>
                </a:lnTo>
                <a:lnTo>
                  <a:pt x="189" y="629"/>
                </a:lnTo>
                <a:lnTo>
                  <a:pt x="193" y="631"/>
                </a:lnTo>
                <a:lnTo>
                  <a:pt x="193" y="631"/>
                </a:lnTo>
                <a:lnTo>
                  <a:pt x="210" y="636"/>
                </a:lnTo>
                <a:lnTo>
                  <a:pt x="226" y="635"/>
                </a:lnTo>
                <a:lnTo>
                  <a:pt x="239" y="630"/>
                </a:lnTo>
                <a:lnTo>
                  <a:pt x="250" y="621"/>
                </a:lnTo>
                <a:lnTo>
                  <a:pt x="256" y="607"/>
                </a:lnTo>
                <a:lnTo>
                  <a:pt x="258" y="589"/>
                </a:lnTo>
                <a:lnTo>
                  <a:pt x="258" y="249"/>
                </a:lnTo>
                <a:lnTo>
                  <a:pt x="610" y="249"/>
                </a:lnTo>
                <a:lnTo>
                  <a:pt x="628" y="246"/>
                </a:lnTo>
                <a:lnTo>
                  <a:pt x="643" y="240"/>
                </a:lnTo>
                <a:lnTo>
                  <a:pt x="653" y="230"/>
                </a:lnTo>
                <a:lnTo>
                  <a:pt x="658" y="218"/>
                </a:lnTo>
                <a:lnTo>
                  <a:pt x="658" y="203"/>
                </a:lnTo>
                <a:lnTo>
                  <a:pt x="653" y="185"/>
                </a:lnTo>
                <a:lnTo>
                  <a:pt x="652" y="183"/>
                </a:lnTo>
                <a:lnTo>
                  <a:pt x="649" y="176"/>
                </a:lnTo>
                <a:lnTo>
                  <a:pt x="645" y="166"/>
                </a:lnTo>
                <a:lnTo>
                  <a:pt x="641" y="154"/>
                </a:lnTo>
                <a:lnTo>
                  <a:pt x="636" y="139"/>
                </a:lnTo>
                <a:lnTo>
                  <a:pt x="631" y="125"/>
                </a:lnTo>
                <a:lnTo>
                  <a:pt x="628" y="112"/>
                </a:lnTo>
                <a:lnTo>
                  <a:pt x="627" y="100"/>
                </a:lnTo>
                <a:lnTo>
                  <a:pt x="630" y="76"/>
                </a:lnTo>
                <a:lnTo>
                  <a:pt x="638" y="56"/>
                </a:lnTo>
                <a:lnTo>
                  <a:pt x="650" y="37"/>
                </a:lnTo>
                <a:lnTo>
                  <a:pt x="666" y="21"/>
                </a:lnTo>
                <a:lnTo>
                  <a:pt x="685" y="10"/>
                </a:lnTo>
                <a:lnTo>
                  <a:pt x="707" y="2"/>
                </a:lnTo>
                <a:lnTo>
                  <a:pt x="730" y="0"/>
                </a:lnTo>
                <a:close/>
              </a:path>
            </a:pathLst>
          </a:custGeom>
          <a:solidFill>
            <a:schemeClr val="bg1">
              <a:lumMod val="75000"/>
            </a:schemeClr>
          </a:solidFill>
          <a:ln>
            <a:noFill/>
          </a:ln>
        </p:spPr>
        <p:style>
          <a:lnRef idx="0"/>
          <a:fillRef idx="0"/>
          <a:effectRef idx="0"/>
          <a:fontRef idx="minor"/>
        </p:style>
      </p:sp>
      <p:sp>
        <p:nvSpPr>
          <p:cNvPr id="399" name="CustomShape 8"/>
          <p:cNvSpPr/>
          <p:nvPr/>
        </p:nvSpPr>
        <p:spPr>
          <a:xfrm>
            <a:off x="3656880" y="3645360"/>
            <a:ext cx="1430280" cy="1382760"/>
          </a:xfrm>
          <a:custGeom>
            <a:avLst/>
            <a:gdLst/>
            <a:ahLst/>
            <a:rect l="l" t="t" r="r" b="b"/>
            <a:pathLst>
              <a:path w="1202" h="1162">
                <a:moveTo>
                  <a:pt x="258" y="0"/>
                </a:moveTo>
                <a:lnTo>
                  <a:pt x="610" y="0"/>
                </a:lnTo>
                <a:lnTo>
                  <a:pt x="627" y="3"/>
                </a:lnTo>
                <a:lnTo>
                  <a:pt x="642" y="10"/>
                </a:lnTo>
                <a:lnTo>
                  <a:pt x="652" y="19"/>
                </a:lnTo>
                <a:lnTo>
                  <a:pt x="657" y="32"/>
                </a:lnTo>
                <a:lnTo>
                  <a:pt x="657" y="47"/>
                </a:lnTo>
                <a:lnTo>
                  <a:pt x="652" y="64"/>
                </a:lnTo>
                <a:lnTo>
                  <a:pt x="651" y="67"/>
                </a:lnTo>
                <a:lnTo>
                  <a:pt x="648" y="73"/>
                </a:lnTo>
                <a:lnTo>
                  <a:pt x="644" y="83"/>
                </a:lnTo>
                <a:lnTo>
                  <a:pt x="640" y="96"/>
                </a:lnTo>
                <a:lnTo>
                  <a:pt x="635" y="109"/>
                </a:lnTo>
                <a:lnTo>
                  <a:pt x="630" y="124"/>
                </a:lnTo>
                <a:lnTo>
                  <a:pt x="627" y="138"/>
                </a:lnTo>
                <a:lnTo>
                  <a:pt x="626" y="149"/>
                </a:lnTo>
                <a:lnTo>
                  <a:pt x="629" y="173"/>
                </a:lnTo>
                <a:lnTo>
                  <a:pt x="637" y="194"/>
                </a:lnTo>
                <a:lnTo>
                  <a:pt x="649" y="212"/>
                </a:lnTo>
                <a:lnTo>
                  <a:pt x="665" y="227"/>
                </a:lnTo>
                <a:lnTo>
                  <a:pt x="684" y="240"/>
                </a:lnTo>
                <a:lnTo>
                  <a:pt x="706" y="247"/>
                </a:lnTo>
                <a:lnTo>
                  <a:pt x="729" y="250"/>
                </a:lnTo>
                <a:lnTo>
                  <a:pt x="754" y="247"/>
                </a:lnTo>
                <a:lnTo>
                  <a:pt x="775" y="240"/>
                </a:lnTo>
                <a:lnTo>
                  <a:pt x="794" y="227"/>
                </a:lnTo>
                <a:lnTo>
                  <a:pt x="811" y="212"/>
                </a:lnTo>
                <a:lnTo>
                  <a:pt x="822" y="194"/>
                </a:lnTo>
                <a:lnTo>
                  <a:pt x="830" y="173"/>
                </a:lnTo>
                <a:lnTo>
                  <a:pt x="833" y="149"/>
                </a:lnTo>
                <a:lnTo>
                  <a:pt x="832" y="138"/>
                </a:lnTo>
                <a:lnTo>
                  <a:pt x="829" y="124"/>
                </a:lnTo>
                <a:lnTo>
                  <a:pt x="825" y="109"/>
                </a:lnTo>
                <a:lnTo>
                  <a:pt x="820" y="96"/>
                </a:lnTo>
                <a:lnTo>
                  <a:pt x="815" y="83"/>
                </a:lnTo>
                <a:lnTo>
                  <a:pt x="811" y="73"/>
                </a:lnTo>
                <a:lnTo>
                  <a:pt x="808" y="67"/>
                </a:lnTo>
                <a:lnTo>
                  <a:pt x="807" y="64"/>
                </a:lnTo>
                <a:lnTo>
                  <a:pt x="801" y="47"/>
                </a:lnTo>
                <a:lnTo>
                  <a:pt x="803" y="32"/>
                </a:lnTo>
                <a:lnTo>
                  <a:pt x="808" y="19"/>
                </a:lnTo>
                <a:lnTo>
                  <a:pt x="818" y="10"/>
                </a:lnTo>
                <a:lnTo>
                  <a:pt x="832" y="3"/>
                </a:lnTo>
                <a:lnTo>
                  <a:pt x="849" y="0"/>
                </a:lnTo>
                <a:lnTo>
                  <a:pt x="1202" y="0"/>
                </a:lnTo>
                <a:lnTo>
                  <a:pt x="1202" y="55"/>
                </a:lnTo>
                <a:lnTo>
                  <a:pt x="1201" y="63"/>
                </a:lnTo>
                <a:lnTo>
                  <a:pt x="1200" y="70"/>
                </a:lnTo>
                <a:lnTo>
                  <a:pt x="1200" y="340"/>
                </a:lnTo>
                <a:lnTo>
                  <a:pt x="1198" y="358"/>
                </a:lnTo>
                <a:lnTo>
                  <a:pt x="1190" y="372"/>
                </a:lnTo>
                <a:lnTo>
                  <a:pt x="1180" y="381"/>
                </a:lnTo>
                <a:lnTo>
                  <a:pt x="1167" y="386"/>
                </a:lnTo>
                <a:lnTo>
                  <a:pt x="1152" y="387"/>
                </a:lnTo>
                <a:lnTo>
                  <a:pt x="1134" y="382"/>
                </a:lnTo>
                <a:lnTo>
                  <a:pt x="1131" y="381"/>
                </a:lnTo>
                <a:lnTo>
                  <a:pt x="1124" y="378"/>
                </a:lnTo>
                <a:lnTo>
                  <a:pt x="1114" y="374"/>
                </a:lnTo>
                <a:lnTo>
                  <a:pt x="1101" y="370"/>
                </a:lnTo>
                <a:lnTo>
                  <a:pt x="1087" y="365"/>
                </a:lnTo>
                <a:lnTo>
                  <a:pt x="1072" y="361"/>
                </a:lnTo>
                <a:lnTo>
                  <a:pt x="1058" y="358"/>
                </a:lnTo>
                <a:lnTo>
                  <a:pt x="1046" y="357"/>
                </a:lnTo>
                <a:lnTo>
                  <a:pt x="1022" y="360"/>
                </a:lnTo>
                <a:lnTo>
                  <a:pt x="1000" y="367"/>
                </a:lnTo>
                <a:lnTo>
                  <a:pt x="981" y="379"/>
                </a:lnTo>
                <a:lnTo>
                  <a:pt x="965" y="394"/>
                </a:lnTo>
                <a:lnTo>
                  <a:pt x="953" y="413"/>
                </a:lnTo>
                <a:lnTo>
                  <a:pt x="945" y="434"/>
                </a:lnTo>
                <a:lnTo>
                  <a:pt x="942" y="456"/>
                </a:lnTo>
                <a:lnTo>
                  <a:pt x="945" y="480"/>
                </a:lnTo>
                <a:lnTo>
                  <a:pt x="953" y="501"/>
                </a:lnTo>
                <a:lnTo>
                  <a:pt x="965" y="520"/>
                </a:lnTo>
                <a:lnTo>
                  <a:pt x="981" y="535"/>
                </a:lnTo>
                <a:lnTo>
                  <a:pt x="1000" y="547"/>
                </a:lnTo>
                <a:lnTo>
                  <a:pt x="1022" y="554"/>
                </a:lnTo>
                <a:lnTo>
                  <a:pt x="1046" y="557"/>
                </a:lnTo>
                <a:lnTo>
                  <a:pt x="1058" y="556"/>
                </a:lnTo>
                <a:lnTo>
                  <a:pt x="1072" y="553"/>
                </a:lnTo>
                <a:lnTo>
                  <a:pt x="1087" y="549"/>
                </a:lnTo>
                <a:lnTo>
                  <a:pt x="1101" y="544"/>
                </a:lnTo>
                <a:lnTo>
                  <a:pt x="1114" y="540"/>
                </a:lnTo>
                <a:lnTo>
                  <a:pt x="1124" y="536"/>
                </a:lnTo>
                <a:lnTo>
                  <a:pt x="1131" y="533"/>
                </a:lnTo>
                <a:lnTo>
                  <a:pt x="1134" y="532"/>
                </a:lnTo>
                <a:lnTo>
                  <a:pt x="1150" y="528"/>
                </a:lnTo>
                <a:lnTo>
                  <a:pt x="1163" y="527"/>
                </a:lnTo>
                <a:lnTo>
                  <a:pt x="1175" y="530"/>
                </a:lnTo>
                <a:lnTo>
                  <a:pt x="1185" y="536"/>
                </a:lnTo>
                <a:lnTo>
                  <a:pt x="1193" y="546"/>
                </a:lnTo>
                <a:lnTo>
                  <a:pt x="1198" y="558"/>
                </a:lnTo>
                <a:lnTo>
                  <a:pt x="1200" y="574"/>
                </a:lnTo>
                <a:lnTo>
                  <a:pt x="1200" y="844"/>
                </a:lnTo>
                <a:lnTo>
                  <a:pt x="1201" y="851"/>
                </a:lnTo>
                <a:lnTo>
                  <a:pt x="1202" y="859"/>
                </a:lnTo>
                <a:lnTo>
                  <a:pt x="1202" y="913"/>
                </a:lnTo>
                <a:lnTo>
                  <a:pt x="1130" y="913"/>
                </a:lnTo>
                <a:lnTo>
                  <a:pt x="1129" y="913"/>
                </a:lnTo>
                <a:lnTo>
                  <a:pt x="849" y="913"/>
                </a:lnTo>
                <a:lnTo>
                  <a:pt x="832" y="915"/>
                </a:lnTo>
                <a:lnTo>
                  <a:pt x="818" y="922"/>
                </a:lnTo>
                <a:lnTo>
                  <a:pt x="808" y="932"/>
                </a:lnTo>
                <a:lnTo>
                  <a:pt x="803" y="945"/>
                </a:lnTo>
                <a:lnTo>
                  <a:pt x="801" y="959"/>
                </a:lnTo>
                <a:lnTo>
                  <a:pt x="807" y="977"/>
                </a:lnTo>
                <a:lnTo>
                  <a:pt x="808" y="977"/>
                </a:lnTo>
                <a:lnTo>
                  <a:pt x="809" y="981"/>
                </a:lnTo>
                <a:lnTo>
                  <a:pt x="812" y="989"/>
                </a:lnTo>
                <a:lnTo>
                  <a:pt x="816" y="999"/>
                </a:lnTo>
                <a:lnTo>
                  <a:pt x="821" y="1011"/>
                </a:lnTo>
                <a:lnTo>
                  <a:pt x="825" y="1024"/>
                </a:lnTo>
                <a:lnTo>
                  <a:pt x="829" y="1038"/>
                </a:lnTo>
                <a:lnTo>
                  <a:pt x="832" y="1051"/>
                </a:lnTo>
                <a:lnTo>
                  <a:pt x="833" y="1062"/>
                </a:lnTo>
                <a:lnTo>
                  <a:pt x="831" y="1080"/>
                </a:lnTo>
                <a:lnTo>
                  <a:pt x="826" y="1099"/>
                </a:lnTo>
                <a:lnTo>
                  <a:pt x="818" y="1114"/>
                </a:lnTo>
                <a:lnTo>
                  <a:pt x="815" y="1118"/>
                </a:lnTo>
                <a:lnTo>
                  <a:pt x="803" y="1133"/>
                </a:lnTo>
                <a:lnTo>
                  <a:pt x="787" y="1146"/>
                </a:lnTo>
                <a:lnTo>
                  <a:pt x="770" y="1155"/>
                </a:lnTo>
                <a:lnTo>
                  <a:pt x="751" y="1160"/>
                </a:lnTo>
                <a:lnTo>
                  <a:pt x="729" y="1162"/>
                </a:lnTo>
                <a:lnTo>
                  <a:pt x="709" y="1160"/>
                </a:lnTo>
                <a:lnTo>
                  <a:pt x="689" y="1155"/>
                </a:lnTo>
                <a:lnTo>
                  <a:pt x="672" y="1146"/>
                </a:lnTo>
                <a:lnTo>
                  <a:pt x="657" y="1133"/>
                </a:lnTo>
                <a:lnTo>
                  <a:pt x="644" y="1118"/>
                </a:lnTo>
                <a:lnTo>
                  <a:pt x="642" y="1114"/>
                </a:lnTo>
                <a:lnTo>
                  <a:pt x="633" y="1099"/>
                </a:lnTo>
                <a:lnTo>
                  <a:pt x="628" y="1080"/>
                </a:lnTo>
                <a:lnTo>
                  <a:pt x="626" y="1062"/>
                </a:lnTo>
                <a:lnTo>
                  <a:pt x="627" y="1051"/>
                </a:lnTo>
                <a:lnTo>
                  <a:pt x="630" y="1038"/>
                </a:lnTo>
                <a:lnTo>
                  <a:pt x="635" y="1024"/>
                </a:lnTo>
                <a:lnTo>
                  <a:pt x="639" y="1011"/>
                </a:lnTo>
                <a:lnTo>
                  <a:pt x="643" y="999"/>
                </a:lnTo>
                <a:lnTo>
                  <a:pt x="648" y="989"/>
                </a:lnTo>
                <a:lnTo>
                  <a:pt x="651" y="981"/>
                </a:lnTo>
                <a:lnTo>
                  <a:pt x="652" y="977"/>
                </a:lnTo>
                <a:lnTo>
                  <a:pt x="653" y="977"/>
                </a:lnTo>
                <a:lnTo>
                  <a:pt x="657" y="959"/>
                </a:lnTo>
                <a:lnTo>
                  <a:pt x="657" y="945"/>
                </a:lnTo>
                <a:lnTo>
                  <a:pt x="652" y="932"/>
                </a:lnTo>
                <a:lnTo>
                  <a:pt x="642" y="922"/>
                </a:lnTo>
                <a:lnTo>
                  <a:pt x="627" y="915"/>
                </a:lnTo>
                <a:lnTo>
                  <a:pt x="609" y="913"/>
                </a:lnTo>
                <a:lnTo>
                  <a:pt x="329" y="913"/>
                </a:lnTo>
                <a:lnTo>
                  <a:pt x="329" y="913"/>
                </a:lnTo>
                <a:lnTo>
                  <a:pt x="258" y="913"/>
                </a:lnTo>
                <a:lnTo>
                  <a:pt x="258" y="574"/>
                </a:lnTo>
                <a:lnTo>
                  <a:pt x="256" y="558"/>
                </a:lnTo>
                <a:lnTo>
                  <a:pt x="252" y="546"/>
                </a:lnTo>
                <a:lnTo>
                  <a:pt x="244" y="536"/>
                </a:lnTo>
                <a:lnTo>
                  <a:pt x="233" y="530"/>
                </a:lnTo>
                <a:lnTo>
                  <a:pt x="221" y="527"/>
                </a:lnTo>
                <a:lnTo>
                  <a:pt x="208" y="528"/>
                </a:lnTo>
                <a:lnTo>
                  <a:pt x="193" y="532"/>
                </a:lnTo>
                <a:lnTo>
                  <a:pt x="190" y="533"/>
                </a:lnTo>
                <a:lnTo>
                  <a:pt x="182" y="536"/>
                </a:lnTo>
                <a:lnTo>
                  <a:pt x="172" y="540"/>
                </a:lnTo>
                <a:lnTo>
                  <a:pt x="159" y="544"/>
                </a:lnTo>
                <a:lnTo>
                  <a:pt x="145" y="549"/>
                </a:lnTo>
                <a:lnTo>
                  <a:pt x="131" y="553"/>
                </a:lnTo>
                <a:lnTo>
                  <a:pt x="116" y="556"/>
                </a:lnTo>
                <a:lnTo>
                  <a:pt x="104" y="557"/>
                </a:lnTo>
                <a:lnTo>
                  <a:pt x="81" y="554"/>
                </a:lnTo>
                <a:lnTo>
                  <a:pt x="58" y="547"/>
                </a:lnTo>
                <a:lnTo>
                  <a:pt x="39" y="535"/>
                </a:lnTo>
                <a:lnTo>
                  <a:pt x="24" y="520"/>
                </a:lnTo>
                <a:lnTo>
                  <a:pt x="11" y="501"/>
                </a:lnTo>
                <a:lnTo>
                  <a:pt x="3" y="480"/>
                </a:lnTo>
                <a:lnTo>
                  <a:pt x="0" y="456"/>
                </a:lnTo>
                <a:lnTo>
                  <a:pt x="3" y="434"/>
                </a:lnTo>
                <a:lnTo>
                  <a:pt x="11" y="413"/>
                </a:lnTo>
                <a:lnTo>
                  <a:pt x="24" y="394"/>
                </a:lnTo>
                <a:lnTo>
                  <a:pt x="39" y="379"/>
                </a:lnTo>
                <a:lnTo>
                  <a:pt x="58" y="367"/>
                </a:lnTo>
                <a:lnTo>
                  <a:pt x="81" y="360"/>
                </a:lnTo>
                <a:lnTo>
                  <a:pt x="104" y="357"/>
                </a:lnTo>
                <a:lnTo>
                  <a:pt x="116" y="358"/>
                </a:lnTo>
                <a:lnTo>
                  <a:pt x="131" y="361"/>
                </a:lnTo>
                <a:lnTo>
                  <a:pt x="145" y="365"/>
                </a:lnTo>
                <a:lnTo>
                  <a:pt x="159" y="370"/>
                </a:lnTo>
                <a:lnTo>
                  <a:pt x="172" y="374"/>
                </a:lnTo>
                <a:lnTo>
                  <a:pt x="182" y="378"/>
                </a:lnTo>
                <a:lnTo>
                  <a:pt x="190" y="381"/>
                </a:lnTo>
                <a:lnTo>
                  <a:pt x="193" y="382"/>
                </a:lnTo>
                <a:lnTo>
                  <a:pt x="210" y="387"/>
                </a:lnTo>
                <a:lnTo>
                  <a:pt x="225" y="386"/>
                </a:lnTo>
                <a:lnTo>
                  <a:pt x="238" y="381"/>
                </a:lnTo>
                <a:lnTo>
                  <a:pt x="249" y="372"/>
                </a:lnTo>
                <a:lnTo>
                  <a:pt x="256" y="358"/>
                </a:lnTo>
                <a:lnTo>
                  <a:pt x="258" y="340"/>
                </a:lnTo>
                <a:lnTo>
                  <a:pt x="258" y="0"/>
                </a:lnTo>
                <a:close/>
              </a:path>
            </a:pathLst>
          </a:custGeom>
          <a:solidFill>
            <a:schemeClr val="bg1">
              <a:lumMod val="75000"/>
            </a:schemeClr>
          </a:solidFill>
          <a:ln>
            <a:noFill/>
          </a:ln>
        </p:spPr>
        <p:style>
          <a:lnRef idx="0"/>
          <a:fillRef idx="0"/>
          <a:effectRef idx="0"/>
          <a:fontRef idx="minor"/>
        </p:style>
      </p:sp>
      <p:sp>
        <p:nvSpPr>
          <p:cNvPr id="400" name="CustomShape 9"/>
          <p:cNvSpPr/>
          <p:nvPr/>
        </p:nvSpPr>
        <p:spPr>
          <a:xfrm>
            <a:off x="5076360" y="2544840"/>
            <a:ext cx="1431720" cy="1385280"/>
          </a:xfrm>
          <a:custGeom>
            <a:avLst/>
            <a:gdLst/>
            <a:ahLst/>
            <a:rect l="l" t="t" r="r" b="b"/>
            <a:pathLst>
              <a:path w="1203" h="1164">
                <a:moveTo>
                  <a:pt x="3" y="0"/>
                </a:moveTo>
                <a:lnTo>
                  <a:pt x="353" y="0"/>
                </a:lnTo>
                <a:lnTo>
                  <a:pt x="371" y="2"/>
                </a:lnTo>
                <a:lnTo>
                  <a:pt x="385" y="10"/>
                </a:lnTo>
                <a:lnTo>
                  <a:pt x="395" y="19"/>
                </a:lnTo>
                <a:lnTo>
                  <a:pt x="401" y="32"/>
                </a:lnTo>
                <a:lnTo>
                  <a:pt x="401" y="47"/>
                </a:lnTo>
                <a:lnTo>
                  <a:pt x="396" y="63"/>
                </a:lnTo>
                <a:lnTo>
                  <a:pt x="395" y="66"/>
                </a:lnTo>
                <a:lnTo>
                  <a:pt x="391" y="74"/>
                </a:lnTo>
                <a:lnTo>
                  <a:pt x="387" y="84"/>
                </a:lnTo>
                <a:lnTo>
                  <a:pt x="382" y="96"/>
                </a:lnTo>
                <a:lnTo>
                  <a:pt x="378" y="110"/>
                </a:lnTo>
                <a:lnTo>
                  <a:pt x="374" y="125"/>
                </a:lnTo>
                <a:lnTo>
                  <a:pt x="371" y="138"/>
                </a:lnTo>
                <a:lnTo>
                  <a:pt x="370" y="150"/>
                </a:lnTo>
                <a:lnTo>
                  <a:pt x="372" y="172"/>
                </a:lnTo>
                <a:lnTo>
                  <a:pt x="380" y="194"/>
                </a:lnTo>
                <a:lnTo>
                  <a:pt x="392" y="212"/>
                </a:lnTo>
                <a:lnTo>
                  <a:pt x="409" y="228"/>
                </a:lnTo>
                <a:lnTo>
                  <a:pt x="428" y="240"/>
                </a:lnTo>
                <a:lnTo>
                  <a:pt x="449" y="248"/>
                </a:lnTo>
                <a:lnTo>
                  <a:pt x="473" y="250"/>
                </a:lnTo>
                <a:lnTo>
                  <a:pt x="496" y="248"/>
                </a:lnTo>
                <a:lnTo>
                  <a:pt x="519" y="240"/>
                </a:lnTo>
                <a:lnTo>
                  <a:pt x="538" y="228"/>
                </a:lnTo>
                <a:lnTo>
                  <a:pt x="553" y="212"/>
                </a:lnTo>
                <a:lnTo>
                  <a:pt x="566" y="194"/>
                </a:lnTo>
                <a:lnTo>
                  <a:pt x="574" y="172"/>
                </a:lnTo>
                <a:lnTo>
                  <a:pt x="577" y="150"/>
                </a:lnTo>
                <a:lnTo>
                  <a:pt x="576" y="138"/>
                </a:lnTo>
                <a:lnTo>
                  <a:pt x="573" y="125"/>
                </a:lnTo>
                <a:lnTo>
                  <a:pt x="569" y="110"/>
                </a:lnTo>
                <a:lnTo>
                  <a:pt x="564" y="96"/>
                </a:lnTo>
                <a:lnTo>
                  <a:pt x="558" y="84"/>
                </a:lnTo>
                <a:lnTo>
                  <a:pt x="554" y="74"/>
                </a:lnTo>
                <a:lnTo>
                  <a:pt x="551" y="66"/>
                </a:lnTo>
                <a:lnTo>
                  <a:pt x="550" y="63"/>
                </a:lnTo>
                <a:lnTo>
                  <a:pt x="545" y="47"/>
                </a:lnTo>
                <a:lnTo>
                  <a:pt x="546" y="32"/>
                </a:lnTo>
                <a:lnTo>
                  <a:pt x="551" y="19"/>
                </a:lnTo>
                <a:lnTo>
                  <a:pt x="561" y="10"/>
                </a:lnTo>
                <a:lnTo>
                  <a:pt x="576" y="2"/>
                </a:lnTo>
                <a:lnTo>
                  <a:pt x="593" y="0"/>
                </a:lnTo>
                <a:lnTo>
                  <a:pt x="945" y="0"/>
                </a:lnTo>
                <a:lnTo>
                  <a:pt x="945" y="341"/>
                </a:lnTo>
                <a:lnTo>
                  <a:pt x="947" y="357"/>
                </a:lnTo>
                <a:lnTo>
                  <a:pt x="952" y="369"/>
                </a:lnTo>
                <a:lnTo>
                  <a:pt x="960" y="378"/>
                </a:lnTo>
                <a:lnTo>
                  <a:pt x="970" y="385"/>
                </a:lnTo>
                <a:lnTo>
                  <a:pt x="982" y="388"/>
                </a:lnTo>
                <a:lnTo>
                  <a:pt x="996" y="387"/>
                </a:lnTo>
                <a:lnTo>
                  <a:pt x="1012" y="383"/>
                </a:lnTo>
                <a:lnTo>
                  <a:pt x="1014" y="382"/>
                </a:lnTo>
                <a:lnTo>
                  <a:pt x="1021" y="379"/>
                </a:lnTo>
                <a:lnTo>
                  <a:pt x="1031" y="375"/>
                </a:lnTo>
                <a:lnTo>
                  <a:pt x="1044" y="370"/>
                </a:lnTo>
                <a:lnTo>
                  <a:pt x="1058" y="366"/>
                </a:lnTo>
                <a:lnTo>
                  <a:pt x="1074" y="362"/>
                </a:lnTo>
                <a:lnTo>
                  <a:pt x="1088" y="359"/>
                </a:lnTo>
                <a:lnTo>
                  <a:pt x="1100" y="358"/>
                </a:lnTo>
                <a:lnTo>
                  <a:pt x="1124" y="361"/>
                </a:lnTo>
                <a:lnTo>
                  <a:pt x="1145" y="368"/>
                </a:lnTo>
                <a:lnTo>
                  <a:pt x="1164" y="380"/>
                </a:lnTo>
                <a:lnTo>
                  <a:pt x="1181" y="395"/>
                </a:lnTo>
                <a:lnTo>
                  <a:pt x="1193" y="414"/>
                </a:lnTo>
                <a:lnTo>
                  <a:pt x="1201" y="435"/>
                </a:lnTo>
                <a:lnTo>
                  <a:pt x="1203" y="457"/>
                </a:lnTo>
                <a:lnTo>
                  <a:pt x="1201" y="481"/>
                </a:lnTo>
                <a:lnTo>
                  <a:pt x="1193" y="502"/>
                </a:lnTo>
                <a:lnTo>
                  <a:pt x="1181" y="520"/>
                </a:lnTo>
                <a:lnTo>
                  <a:pt x="1164" y="536"/>
                </a:lnTo>
                <a:lnTo>
                  <a:pt x="1145" y="548"/>
                </a:lnTo>
                <a:lnTo>
                  <a:pt x="1124" y="555"/>
                </a:lnTo>
                <a:lnTo>
                  <a:pt x="1100" y="558"/>
                </a:lnTo>
                <a:lnTo>
                  <a:pt x="1088" y="557"/>
                </a:lnTo>
                <a:lnTo>
                  <a:pt x="1074" y="554"/>
                </a:lnTo>
                <a:lnTo>
                  <a:pt x="1058" y="550"/>
                </a:lnTo>
                <a:lnTo>
                  <a:pt x="1044" y="545"/>
                </a:lnTo>
                <a:lnTo>
                  <a:pt x="1031" y="541"/>
                </a:lnTo>
                <a:lnTo>
                  <a:pt x="1021" y="537"/>
                </a:lnTo>
                <a:lnTo>
                  <a:pt x="1014" y="534"/>
                </a:lnTo>
                <a:lnTo>
                  <a:pt x="1012" y="533"/>
                </a:lnTo>
                <a:lnTo>
                  <a:pt x="996" y="529"/>
                </a:lnTo>
                <a:lnTo>
                  <a:pt x="982" y="528"/>
                </a:lnTo>
                <a:lnTo>
                  <a:pt x="970" y="531"/>
                </a:lnTo>
                <a:lnTo>
                  <a:pt x="960" y="537"/>
                </a:lnTo>
                <a:lnTo>
                  <a:pt x="952" y="547"/>
                </a:lnTo>
                <a:lnTo>
                  <a:pt x="947" y="559"/>
                </a:lnTo>
                <a:lnTo>
                  <a:pt x="945" y="574"/>
                </a:lnTo>
                <a:lnTo>
                  <a:pt x="945" y="914"/>
                </a:lnTo>
                <a:lnTo>
                  <a:pt x="593" y="914"/>
                </a:lnTo>
                <a:lnTo>
                  <a:pt x="576" y="917"/>
                </a:lnTo>
                <a:lnTo>
                  <a:pt x="561" y="923"/>
                </a:lnTo>
                <a:lnTo>
                  <a:pt x="551" y="934"/>
                </a:lnTo>
                <a:lnTo>
                  <a:pt x="546" y="946"/>
                </a:lnTo>
                <a:lnTo>
                  <a:pt x="545" y="961"/>
                </a:lnTo>
                <a:lnTo>
                  <a:pt x="550" y="977"/>
                </a:lnTo>
                <a:lnTo>
                  <a:pt x="550" y="978"/>
                </a:lnTo>
                <a:lnTo>
                  <a:pt x="552" y="983"/>
                </a:lnTo>
                <a:lnTo>
                  <a:pt x="555" y="990"/>
                </a:lnTo>
                <a:lnTo>
                  <a:pt x="559" y="1000"/>
                </a:lnTo>
                <a:lnTo>
                  <a:pt x="565" y="1013"/>
                </a:lnTo>
                <a:lnTo>
                  <a:pt x="569" y="1026"/>
                </a:lnTo>
                <a:lnTo>
                  <a:pt x="573" y="1040"/>
                </a:lnTo>
                <a:lnTo>
                  <a:pt x="576" y="1053"/>
                </a:lnTo>
                <a:lnTo>
                  <a:pt x="577" y="1064"/>
                </a:lnTo>
                <a:lnTo>
                  <a:pt x="575" y="1082"/>
                </a:lnTo>
                <a:lnTo>
                  <a:pt x="570" y="1100"/>
                </a:lnTo>
                <a:lnTo>
                  <a:pt x="561" y="1116"/>
                </a:lnTo>
                <a:lnTo>
                  <a:pt x="558" y="1120"/>
                </a:lnTo>
                <a:lnTo>
                  <a:pt x="546" y="1135"/>
                </a:lnTo>
                <a:lnTo>
                  <a:pt x="531" y="1147"/>
                </a:lnTo>
                <a:lnTo>
                  <a:pt x="514" y="1157"/>
                </a:lnTo>
                <a:lnTo>
                  <a:pt x="494" y="1162"/>
                </a:lnTo>
                <a:lnTo>
                  <a:pt x="473" y="1164"/>
                </a:lnTo>
                <a:lnTo>
                  <a:pt x="453" y="1162"/>
                </a:lnTo>
                <a:lnTo>
                  <a:pt x="433" y="1157"/>
                </a:lnTo>
                <a:lnTo>
                  <a:pt x="415" y="1147"/>
                </a:lnTo>
                <a:lnTo>
                  <a:pt x="400" y="1135"/>
                </a:lnTo>
                <a:lnTo>
                  <a:pt x="387" y="1120"/>
                </a:lnTo>
                <a:lnTo>
                  <a:pt x="384" y="1116"/>
                </a:lnTo>
                <a:lnTo>
                  <a:pt x="376" y="1100"/>
                </a:lnTo>
                <a:lnTo>
                  <a:pt x="371" y="1082"/>
                </a:lnTo>
                <a:lnTo>
                  <a:pt x="370" y="1064"/>
                </a:lnTo>
                <a:lnTo>
                  <a:pt x="371" y="1053"/>
                </a:lnTo>
                <a:lnTo>
                  <a:pt x="373" y="1040"/>
                </a:lnTo>
                <a:lnTo>
                  <a:pt x="377" y="1026"/>
                </a:lnTo>
                <a:lnTo>
                  <a:pt x="382" y="1013"/>
                </a:lnTo>
                <a:lnTo>
                  <a:pt x="386" y="1000"/>
                </a:lnTo>
                <a:lnTo>
                  <a:pt x="390" y="990"/>
                </a:lnTo>
                <a:lnTo>
                  <a:pt x="393" y="983"/>
                </a:lnTo>
                <a:lnTo>
                  <a:pt x="396" y="978"/>
                </a:lnTo>
                <a:lnTo>
                  <a:pt x="396" y="977"/>
                </a:lnTo>
                <a:lnTo>
                  <a:pt x="401" y="961"/>
                </a:lnTo>
                <a:lnTo>
                  <a:pt x="401" y="946"/>
                </a:lnTo>
                <a:lnTo>
                  <a:pt x="395" y="934"/>
                </a:lnTo>
                <a:lnTo>
                  <a:pt x="385" y="923"/>
                </a:lnTo>
                <a:lnTo>
                  <a:pt x="371" y="917"/>
                </a:lnTo>
                <a:lnTo>
                  <a:pt x="353" y="914"/>
                </a:lnTo>
                <a:lnTo>
                  <a:pt x="0" y="914"/>
                </a:lnTo>
                <a:lnTo>
                  <a:pt x="0" y="860"/>
                </a:lnTo>
                <a:lnTo>
                  <a:pt x="1" y="853"/>
                </a:lnTo>
                <a:lnTo>
                  <a:pt x="3" y="845"/>
                </a:lnTo>
                <a:lnTo>
                  <a:pt x="3" y="574"/>
                </a:lnTo>
                <a:lnTo>
                  <a:pt x="4" y="559"/>
                </a:lnTo>
                <a:lnTo>
                  <a:pt x="9" y="547"/>
                </a:lnTo>
                <a:lnTo>
                  <a:pt x="17" y="537"/>
                </a:lnTo>
                <a:lnTo>
                  <a:pt x="27" y="531"/>
                </a:lnTo>
                <a:lnTo>
                  <a:pt x="39" y="528"/>
                </a:lnTo>
                <a:lnTo>
                  <a:pt x="52" y="529"/>
                </a:lnTo>
                <a:lnTo>
                  <a:pt x="68" y="533"/>
                </a:lnTo>
                <a:lnTo>
                  <a:pt x="71" y="534"/>
                </a:lnTo>
                <a:lnTo>
                  <a:pt x="78" y="537"/>
                </a:lnTo>
                <a:lnTo>
                  <a:pt x="88" y="541"/>
                </a:lnTo>
                <a:lnTo>
                  <a:pt x="101" y="545"/>
                </a:lnTo>
                <a:lnTo>
                  <a:pt x="116" y="550"/>
                </a:lnTo>
                <a:lnTo>
                  <a:pt x="130" y="554"/>
                </a:lnTo>
                <a:lnTo>
                  <a:pt x="144" y="557"/>
                </a:lnTo>
                <a:lnTo>
                  <a:pt x="156" y="558"/>
                </a:lnTo>
                <a:lnTo>
                  <a:pt x="181" y="555"/>
                </a:lnTo>
                <a:lnTo>
                  <a:pt x="202" y="548"/>
                </a:lnTo>
                <a:lnTo>
                  <a:pt x="221" y="536"/>
                </a:lnTo>
                <a:lnTo>
                  <a:pt x="238" y="520"/>
                </a:lnTo>
                <a:lnTo>
                  <a:pt x="249" y="502"/>
                </a:lnTo>
                <a:lnTo>
                  <a:pt x="257" y="481"/>
                </a:lnTo>
                <a:lnTo>
                  <a:pt x="260" y="457"/>
                </a:lnTo>
                <a:lnTo>
                  <a:pt x="257" y="435"/>
                </a:lnTo>
                <a:lnTo>
                  <a:pt x="249" y="414"/>
                </a:lnTo>
                <a:lnTo>
                  <a:pt x="238" y="395"/>
                </a:lnTo>
                <a:lnTo>
                  <a:pt x="221" y="380"/>
                </a:lnTo>
                <a:lnTo>
                  <a:pt x="202" y="368"/>
                </a:lnTo>
                <a:lnTo>
                  <a:pt x="181" y="361"/>
                </a:lnTo>
                <a:lnTo>
                  <a:pt x="156" y="358"/>
                </a:lnTo>
                <a:lnTo>
                  <a:pt x="144" y="359"/>
                </a:lnTo>
                <a:lnTo>
                  <a:pt x="130" y="362"/>
                </a:lnTo>
                <a:lnTo>
                  <a:pt x="116" y="366"/>
                </a:lnTo>
                <a:lnTo>
                  <a:pt x="101" y="370"/>
                </a:lnTo>
                <a:lnTo>
                  <a:pt x="88" y="375"/>
                </a:lnTo>
                <a:lnTo>
                  <a:pt x="78" y="379"/>
                </a:lnTo>
                <a:lnTo>
                  <a:pt x="71" y="382"/>
                </a:lnTo>
                <a:lnTo>
                  <a:pt x="68" y="383"/>
                </a:lnTo>
                <a:lnTo>
                  <a:pt x="52" y="387"/>
                </a:lnTo>
                <a:lnTo>
                  <a:pt x="39" y="388"/>
                </a:lnTo>
                <a:lnTo>
                  <a:pt x="27" y="385"/>
                </a:lnTo>
                <a:lnTo>
                  <a:pt x="17" y="378"/>
                </a:lnTo>
                <a:lnTo>
                  <a:pt x="9" y="369"/>
                </a:lnTo>
                <a:lnTo>
                  <a:pt x="4" y="357"/>
                </a:lnTo>
                <a:lnTo>
                  <a:pt x="3" y="341"/>
                </a:lnTo>
                <a:lnTo>
                  <a:pt x="5" y="70"/>
                </a:lnTo>
                <a:lnTo>
                  <a:pt x="5" y="64"/>
                </a:lnTo>
                <a:lnTo>
                  <a:pt x="5" y="57"/>
                </a:lnTo>
                <a:lnTo>
                  <a:pt x="5" y="52"/>
                </a:lnTo>
                <a:lnTo>
                  <a:pt x="3" y="0"/>
                </a:lnTo>
                <a:close/>
              </a:path>
            </a:pathLst>
          </a:custGeom>
          <a:solidFill>
            <a:schemeClr val="bg1">
              <a:lumMod val="75000"/>
            </a:schemeClr>
          </a:solidFill>
          <a:ln>
            <a:noFill/>
          </a:ln>
        </p:spPr>
        <p:style>
          <a:lnRef idx="0"/>
          <a:fillRef idx="0"/>
          <a:effectRef idx="0"/>
          <a:fontRef idx="minor"/>
        </p:style>
      </p:sp>
      <p:sp>
        <p:nvSpPr>
          <p:cNvPr id="401" name="CustomShape 10"/>
          <p:cNvSpPr/>
          <p:nvPr/>
        </p:nvSpPr>
        <p:spPr>
          <a:xfrm>
            <a:off x="3956760" y="1159920"/>
            <a:ext cx="1430280" cy="1383840"/>
          </a:xfrm>
          <a:custGeom>
            <a:avLst/>
            <a:gdLst/>
            <a:ahLst/>
            <a:rect l="l" t="t" r="r" b="b"/>
            <a:pathLst>
              <a:path w="1202" h="1163">
                <a:moveTo>
                  <a:pt x="472" y="0"/>
                </a:moveTo>
                <a:lnTo>
                  <a:pt x="492" y="2"/>
                </a:lnTo>
                <a:lnTo>
                  <a:pt x="512" y="8"/>
                </a:lnTo>
                <a:lnTo>
                  <a:pt x="530" y="17"/>
                </a:lnTo>
                <a:lnTo>
                  <a:pt x="545" y="30"/>
                </a:lnTo>
                <a:lnTo>
                  <a:pt x="558" y="44"/>
                </a:lnTo>
                <a:lnTo>
                  <a:pt x="561" y="48"/>
                </a:lnTo>
                <a:lnTo>
                  <a:pt x="569" y="64"/>
                </a:lnTo>
                <a:lnTo>
                  <a:pt x="574" y="81"/>
                </a:lnTo>
                <a:lnTo>
                  <a:pt x="575" y="100"/>
                </a:lnTo>
                <a:lnTo>
                  <a:pt x="574" y="111"/>
                </a:lnTo>
                <a:lnTo>
                  <a:pt x="572" y="124"/>
                </a:lnTo>
                <a:lnTo>
                  <a:pt x="568" y="138"/>
                </a:lnTo>
                <a:lnTo>
                  <a:pt x="563" y="152"/>
                </a:lnTo>
                <a:lnTo>
                  <a:pt x="559" y="164"/>
                </a:lnTo>
                <a:lnTo>
                  <a:pt x="555" y="174"/>
                </a:lnTo>
                <a:lnTo>
                  <a:pt x="552" y="181"/>
                </a:lnTo>
                <a:lnTo>
                  <a:pt x="549" y="185"/>
                </a:lnTo>
                <a:lnTo>
                  <a:pt x="549" y="186"/>
                </a:lnTo>
                <a:lnTo>
                  <a:pt x="544" y="203"/>
                </a:lnTo>
                <a:lnTo>
                  <a:pt x="544" y="218"/>
                </a:lnTo>
                <a:lnTo>
                  <a:pt x="551" y="231"/>
                </a:lnTo>
                <a:lnTo>
                  <a:pt x="560" y="240"/>
                </a:lnTo>
                <a:lnTo>
                  <a:pt x="574" y="247"/>
                </a:lnTo>
                <a:lnTo>
                  <a:pt x="592" y="249"/>
                </a:lnTo>
                <a:lnTo>
                  <a:pt x="872" y="249"/>
                </a:lnTo>
                <a:lnTo>
                  <a:pt x="873" y="249"/>
                </a:lnTo>
                <a:lnTo>
                  <a:pt x="945" y="249"/>
                </a:lnTo>
                <a:lnTo>
                  <a:pt x="945" y="590"/>
                </a:lnTo>
                <a:lnTo>
                  <a:pt x="946" y="605"/>
                </a:lnTo>
                <a:lnTo>
                  <a:pt x="951" y="618"/>
                </a:lnTo>
                <a:lnTo>
                  <a:pt x="959" y="627"/>
                </a:lnTo>
                <a:lnTo>
                  <a:pt x="969" y="633"/>
                </a:lnTo>
                <a:lnTo>
                  <a:pt x="981" y="636"/>
                </a:lnTo>
                <a:lnTo>
                  <a:pt x="994" y="636"/>
                </a:lnTo>
                <a:lnTo>
                  <a:pt x="1010" y="631"/>
                </a:lnTo>
                <a:lnTo>
                  <a:pt x="1013" y="630"/>
                </a:lnTo>
                <a:lnTo>
                  <a:pt x="1020" y="628"/>
                </a:lnTo>
                <a:lnTo>
                  <a:pt x="1030" y="624"/>
                </a:lnTo>
                <a:lnTo>
                  <a:pt x="1043" y="619"/>
                </a:lnTo>
                <a:lnTo>
                  <a:pt x="1058" y="615"/>
                </a:lnTo>
                <a:lnTo>
                  <a:pt x="1072" y="611"/>
                </a:lnTo>
                <a:lnTo>
                  <a:pt x="1086" y="608"/>
                </a:lnTo>
                <a:lnTo>
                  <a:pt x="1098" y="607"/>
                </a:lnTo>
                <a:lnTo>
                  <a:pt x="1123" y="609"/>
                </a:lnTo>
                <a:lnTo>
                  <a:pt x="1144" y="617"/>
                </a:lnTo>
                <a:lnTo>
                  <a:pt x="1163" y="628"/>
                </a:lnTo>
                <a:lnTo>
                  <a:pt x="1180" y="644"/>
                </a:lnTo>
                <a:lnTo>
                  <a:pt x="1192" y="663"/>
                </a:lnTo>
                <a:lnTo>
                  <a:pt x="1199" y="683"/>
                </a:lnTo>
                <a:lnTo>
                  <a:pt x="1202" y="706"/>
                </a:lnTo>
                <a:lnTo>
                  <a:pt x="1199" y="730"/>
                </a:lnTo>
                <a:lnTo>
                  <a:pt x="1192" y="750"/>
                </a:lnTo>
                <a:lnTo>
                  <a:pt x="1180" y="769"/>
                </a:lnTo>
                <a:lnTo>
                  <a:pt x="1163" y="785"/>
                </a:lnTo>
                <a:lnTo>
                  <a:pt x="1144" y="796"/>
                </a:lnTo>
                <a:lnTo>
                  <a:pt x="1123" y="804"/>
                </a:lnTo>
                <a:lnTo>
                  <a:pt x="1098" y="806"/>
                </a:lnTo>
                <a:lnTo>
                  <a:pt x="1086" y="805"/>
                </a:lnTo>
                <a:lnTo>
                  <a:pt x="1072" y="802"/>
                </a:lnTo>
                <a:lnTo>
                  <a:pt x="1058" y="799"/>
                </a:lnTo>
                <a:lnTo>
                  <a:pt x="1043" y="794"/>
                </a:lnTo>
                <a:lnTo>
                  <a:pt x="1030" y="789"/>
                </a:lnTo>
                <a:lnTo>
                  <a:pt x="1020" y="786"/>
                </a:lnTo>
                <a:lnTo>
                  <a:pt x="1013" y="783"/>
                </a:lnTo>
                <a:lnTo>
                  <a:pt x="1010" y="782"/>
                </a:lnTo>
                <a:lnTo>
                  <a:pt x="994" y="777"/>
                </a:lnTo>
                <a:lnTo>
                  <a:pt x="981" y="777"/>
                </a:lnTo>
                <a:lnTo>
                  <a:pt x="969" y="780"/>
                </a:lnTo>
                <a:lnTo>
                  <a:pt x="959" y="786"/>
                </a:lnTo>
                <a:lnTo>
                  <a:pt x="951" y="795"/>
                </a:lnTo>
                <a:lnTo>
                  <a:pt x="946" y="808"/>
                </a:lnTo>
                <a:lnTo>
                  <a:pt x="945" y="822"/>
                </a:lnTo>
                <a:lnTo>
                  <a:pt x="945" y="1163"/>
                </a:lnTo>
                <a:lnTo>
                  <a:pt x="592" y="1163"/>
                </a:lnTo>
                <a:lnTo>
                  <a:pt x="574" y="1161"/>
                </a:lnTo>
                <a:lnTo>
                  <a:pt x="560" y="1155"/>
                </a:lnTo>
                <a:lnTo>
                  <a:pt x="551" y="1145"/>
                </a:lnTo>
                <a:lnTo>
                  <a:pt x="544" y="1132"/>
                </a:lnTo>
                <a:lnTo>
                  <a:pt x="544" y="1117"/>
                </a:lnTo>
                <a:lnTo>
                  <a:pt x="549" y="1100"/>
                </a:lnTo>
                <a:lnTo>
                  <a:pt x="551" y="1097"/>
                </a:lnTo>
                <a:lnTo>
                  <a:pt x="554" y="1091"/>
                </a:lnTo>
                <a:lnTo>
                  <a:pt x="558" y="1081"/>
                </a:lnTo>
                <a:lnTo>
                  <a:pt x="563" y="1068"/>
                </a:lnTo>
                <a:lnTo>
                  <a:pt x="567" y="1054"/>
                </a:lnTo>
                <a:lnTo>
                  <a:pt x="571" y="1040"/>
                </a:lnTo>
                <a:lnTo>
                  <a:pt x="574" y="1026"/>
                </a:lnTo>
                <a:lnTo>
                  <a:pt x="575" y="1014"/>
                </a:lnTo>
                <a:lnTo>
                  <a:pt x="573" y="991"/>
                </a:lnTo>
                <a:lnTo>
                  <a:pt x="565" y="970"/>
                </a:lnTo>
                <a:lnTo>
                  <a:pt x="553" y="952"/>
                </a:lnTo>
                <a:lnTo>
                  <a:pt x="536" y="936"/>
                </a:lnTo>
                <a:lnTo>
                  <a:pt x="517" y="924"/>
                </a:lnTo>
                <a:lnTo>
                  <a:pt x="496" y="917"/>
                </a:lnTo>
                <a:lnTo>
                  <a:pt x="472" y="914"/>
                </a:lnTo>
                <a:lnTo>
                  <a:pt x="448" y="917"/>
                </a:lnTo>
                <a:lnTo>
                  <a:pt x="426" y="924"/>
                </a:lnTo>
                <a:lnTo>
                  <a:pt x="407" y="936"/>
                </a:lnTo>
                <a:lnTo>
                  <a:pt x="391" y="952"/>
                </a:lnTo>
                <a:lnTo>
                  <a:pt x="378" y="970"/>
                </a:lnTo>
                <a:lnTo>
                  <a:pt x="371" y="991"/>
                </a:lnTo>
                <a:lnTo>
                  <a:pt x="368" y="1014"/>
                </a:lnTo>
                <a:lnTo>
                  <a:pt x="369" y="1026"/>
                </a:lnTo>
                <a:lnTo>
                  <a:pt x="372" y="1040"/>
                </a:lnTo>
                <a:lnTo>
                  <a:pt x="376" y="1054"/>
                </a:lnTo>
                <a:lnTo>
                  <a:pt x="381" y="1068"/>
                </a:lnTo>
                <a:lnTo>
                  <a:pt x="387" y="1081"/>
                </a:lnTo>
                <a:lnTo>
                  <a:pt x="391" y="1091"/>
                </a:lnTo>
                <a:lnTo>
                  <a:pt x="394" y="1097"/>
                </a:lnTo>
                <a:lnTo>
                  <a:pt x="395" y="1100"/>
                </a:lnTo>
                <a:lnTo>
                  <a:pt x="400" y="1117"/>
                </a:lnTo>
                <a:lnTo>
                  <a:pt x="399" y="1132"/>
                </a:lnTo>
                <a:lnTo>
                  <a:pt x="394" y="1145"/>
                </a:lnTo>
                <a:lnTo>
                  <a:pt x="384" y="1155"/>
                </a:lnTo>
                <a:lnTo>
                  <a:pt x="369" y="1161"/>
                </a:lnTo>
                <a:lnTo>
                  <a:pt x="352" y="1163"/>
                </a:lnTo>
                <a:lnTo>
                  <a:pt x="0" y="1163"/>
                </a:lnTo>
                <a:lnTo>
                  <a:pt x="0" y="1108"/>
                </a:lnTo>
                <a:lnTo>
                  <a:pt x="1" y="1101"/>
                </a:lnTo>
                <a:lnTo>
                  <a:pt x="1" y="1094"/>
                </a:lnTo>
                <a:lnTo>
                  <a:pt x="1" y="822"/>
                </a:lnTo>
                <a:lnTo>
                  <a:pt x="3" y="808"/>
                </a:lnTo>
                <a:lnTo>
                  <a:pt x="8" y="795"/>
                </a:lnTo>
                <a:lnTo>
                  <a:pt x="15" y="786"/>
                </a:lnTo>
                <a:lnTo>
                  <a:pt x="25" y="780"/>
                </a:lnTo>
                <a:lnTo>
                  <a:pt x="37" y="777"/>
                </a:lnTo>
                <a:lnTo>
                  <a:pt x="52" y="777"/>
                </a:lnTo>
                <a:lnTo>
                  <a:pt x="67" y="782"/>
                </a:lnTo>
                <a:lnTo>
                  <a:pt x="69" y="783"/>
                </a:lnTo>
                <a:lnTo>
                  <a:pt x="76" y="786"/>
                </a:lnTo>
                <a:lnTo>
                  <a:pt x="87" y="789"/>
                </a:lnTo>
                <a:lnTo>
                  <a:pt x="99" y="794"/>
                </a:lnTo>
                <a:lnTo>
                  <a:pt x="114" y="799"/>
                </a:lnTo>
                <a:lnTo>
                  <a:pt x="129" y="802"/>
                </a:lnTo>
                <a:lnTo>
                  <a:pt x="143" y="805"/>
                </a:lnTo>
                <a:lnTo>
                  <a:pt x="155" y="806"/>
                </a:lnTo>
                <a:lnTo>
                  <a:pt x="179" y="804"/>
                </a:lnTo>
                <a:lnTo>
                  <a:pt x="200" y="796"/>
                </a:lnTo>
                <a:lnTo>
                  <a:pt x="220" y="785"/>
                </a:lnTo>
                <a:lnTo>
                  <a:pt x="236" y="769"/>
                </a:lnTo>
                <a:lnTo>
                  <a:pt x="248" y="750"/>
                </a:lnTo>
                <a:lnTo>
                  <a:pt x="256" y="730"/>
                </a:lnTo>
                <a:lnTo>
                  <a:pt x="258" y="706"/>
                </a:lnTo>
                <a:lnTo>
                  <a:pt x="256" y="683"/>
                </a:lnTo>
                <a:lnTo>
                  <a:pt x="248" y="663"/>
                </a:lnTo>
                <a:lnTo>
                  <a:pt x="236" y="644"/>
                </a:lnTo>
                <a:lnTo>
                  <a:pt x="220" y="628"/>
                </a:lnTo>
                <a:lnTo>
                  <a:pt x="200" y="617"/>
                </a:lnTo>
                <a:lnTo>
                  <a:pt x="179" y="609"/>
                </a:lnTo>
                <a:lnTo>
                  <a:pt x="155" y="607"/>
                </a:lnTo>
                <a:lnTo>
                  <a:pt x="143" y="608"/>
                </a:lnTo>
                <a:lnTo>
                  <a:pt x="129" y="611"/>
                </a:lnTo>
                <a:lnTo>
                  <a:pt x="114" y="615"/>
                </a:lnTo>
                <a:lnTo>
                  <a:pt x="99" y="619"/>
                </a:lnTo>
                <a:lnTo>
                  <a:pt x="87" y="624"/>
                </a:lnTo>
                <a:lnTo>
                  <a:pt x="76" y="628"/>
                </a:lnTo>
                <a:lnTo>
                  <a:pt x="69" y="630"/>
                </a:lnTo>
                <a:lnTo>
                  <a:pt x="67" y="631"/>
                </a:lnTo>
                <a:lnTo>
                  <a:pt x="52" y="636"/>
                </a:lnTo>
                <a:lnTo>
                  <a:pt x="37" y="636"/>
                </a:lnTo>
                <a:lnTo>
                  <a:pt x="25" y="633"/>
                </a:lnTo>
                <a:lnTo>
                  <a:pt x="15" y="627"/>
                </a:lnTo>
                <a:lnTo>
                  <a:pt x="8" y="618"/>
                </a:lnTo>
                <a:lnTo>
                  <a:pt x="3" y="605"/>
                </a:lnTo>
                <a:lnTo>
                  <a:pt x="1" y="590"/>
                </a:lnTo>
                <a:lnTo>
                  <a:pt x="1" y="319"/>
                </a:lnTo>
                <a:lnTo>
                  <a:pt x="1" y="311"/>
                </a:lnTo>
                <a:lnTo>
                  <a:pt x="0" y="304"/>
                </a:lnTo>
                <a:lnTo>
                  <a:pt x="0" y="249"/>
                </a:lnTo>
                <a:lnTo>
                  <a:pt x="71" y="249"/>
                </a:lnTo>
                <a:lnTo>
                  <a:pt x="71" y="249"/>
                </a:lnTo>
                <a:lnTo>
                  <a:pt x="352" y="249"/>
                </a:lnTo>
                <a:lnTo>
                  <a:pt x="369" y="247"/>
                </a:lnTo>
                <a:lnTo>
                  <a:pt x="384" y="240"/>
                </a:lnTo>
                <a:lnTo>
                  <a:pt x="394" y="231"/>
                </a:lnTo>
                <a:lnTo>
                  <a:pt x="399" y="218"/>
                </a:lnTo>
                <a:lnTo>
                  <a:pt x="400" y="203"/>
                </a:lnTo>
                <a:lnTo>
                  <a:pt x="395" y="186"/>
                </a:lnTo>
                <a:lnTo>
                  <a:pt x="394" y="185"/>
                </a:lnTo>
                <a:lnTo>
                  <a:pt x="393" y="181"/>
                </a:lnTo>
                <a:lnTo>
                  <a:pt x="390" y="174"/>
                </a:lnTo>
                <a:lnTo>
                  <a:pt x="386" y="164"/>
                </a:lnTo>
                <a:lnTo>
                  <a:pt x="380" y="152"/>
                </a:lnTo>
                <a:lnTo>
                  <a:pt x="376" y="138"/>
                </a:lnTo>
                <a:lnTo>
                  <a:pt x="372" y="124"/>
                </a:lnTo>
                <a:lnTo>
                  <a:pt x="369" y="111"/>
                </a:lnTo>
                <a:lnTo>
                  <a:pt x="368" y="100"/>
                </a:lnTo>
                <a:lnTo>
                  <a:pt x="370" y="81"/>
                </a:lnTo>
                <a:lnTo>
                  <a:pt x="375" y="64"/>
                </a:lnTo>
                <a:lnTo>
                  <a:pt x="384" y="48"/>
                </a:lnTo>
                <a:lnTo>
                  <a:pt x="387" y="44"/>
                </a:lnTo>
                <a:lnTo>
                  <a:pt x="399" y="30"/>
                </a:lnTo>
                <a:lnTo>
                  <a:pt x="414" y="17"/>
                </a:lnTo>
                <a:lnTo>
                  <a:pt x="431" y="8"/>
                </a:lnTo>
                <a:lnTo>
                  <a:pt x="451" y="2"/>
                </a:lnTo>
                <a:lnTo>
                  <a:pt x="472" y="0"/>
                </a:lnTo>
                <a:close/>
              </a:path>
            </a:pathLst>
          </a:custGeom>
          <a:solidFill>
            <a:srgbClr val="ff0000"/>
          </a:solidFill>
          <a:ln>
            <a:noFill/>
          </a:ln>
        </p:spPr>
        <p:style>
          <a:lnRef idx="0"/>
          <a:fillRef idx="0"/>
          <a:effectRef idx="0"/>
          <a:fontRef idx="minor"/>
        </p:style>
      </p:sp>
      <p:sp>
        <p:nvSpPr>
          <p:cNvPr id="402" name="CustomShape 11"/>
          <p:cNvSpPr/>
          <p:nvPr/>
        </p:nvSpPr>
        <p:spPr>
          <a:xfrm>
            <a:off x="6130440" y="1758240"/>
            <a:ext cx="1325880" cy="69804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000000"/>
                </a:solidFill>
                <a:uFill>
                  <a:solidFill>
                    <a:srgbClr val="ffffff"/>
                  </a:solidFill>
                </a:uFill>
                <a:latin typeface="Gill Sans Light"/>
                <a:ea typeface="Arial"/>
              </a:rPr>
              <a:t>No proper mechanism to track IT tickets. Lack of ownership. </a:t>
            </a:r>
            <a:endParaRPr b="0" lang="en-US" sz="1800" spc="-1" strike="noStrike">
              <a:solidFill>
                <a:srgbClr val="000000"/>
              </a:solidFill>
              <a:uFill>
                <a:solidFill>
                  <a:srgbClr val="ffffff"/>
                </a:solidFill>
              </a:uFill>
              <a:latin typeface="Arial"/>
            </a:endParaRPr>
          </a:p>
        </p:txBody>
      </p:sp>
      <p:sp>
        <p:nvSpPr>
          <p:cNvPr id="403" name="CustomShape 12"/>
          <p:cNvSpPr/>
          <p:nvPr/>
        </p:nvSpPr>
        <p:spPr>
          <a:xfrm>
            <a:off x="6121080" y="1508040"/>
            <a:ext cx="2136960" cy="24192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404040"/>
                </a:solidFill>
                <a:uFill>
                  <a:solidFill>
                    <a:srgbClr val="ffffff"/>
                  </a:solidFill>
                </a:uFill>
                <a:latin typeface="Gill Sans SemiBold"/>
                <a:ea typeface="Arial"/>
              </a:rPr>
              <a:t>COMPLEXITY IN TRACKING</a:t>
            </a:r>
            <a:endParaRPr b="0" lang="en-US" sz="1800" spc="-1" strike="noStrike">
              <a:solidFill>
                <a:srgbClr val="000000"/>
              </a:solidFill>
              <a:uFill>
                <a:solidFill>
                  <a:srgbClr val="ffffff"/>
                </a:solidFill>
              </a:uFill>
              <a:latin typeface="Arial"/>
            </a:endParaRPr>
          </a:p>
        </p:txBody>
      </p:sp>
      <p:sp>
        <p:nvSpPr>
          <p:cNvPr id="404" name="CustomShape 13"/>
          <p:cNvSpPr/>
          <p:nvPr/>
        </p:nvSpPr>
        <p:spPr>
          <a:xfrm>
            <a:off x="1575360" y="1744560"/>
            <a:ext cx="1584000" cy="100260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404040"/>
                </a:solidFill>
                <a:uFill>
                  <a:solidFill>
                    <a:srgbClr val="ffffff"/>
                  </a:solidFill>
                </a:uFill>
                <a:latin typeface="Gill Sans Light"/>
                <a:ea typeface="Arial"/>
              </a:rPr>
              <a:t>End users were not notified on the outage and the status of their tickets which gave rise to high volume of calls and walk-ins</a:t>
            </a:r>
            <a:endParaRPr b="0" lang="en-US" sz="1800" spc="-1" strike="noStrike">
              <a:solidFill>
                <a:srgbClr val="000000"/>
              </a:solidFill>
              <a:uFill>
                <a:solidFill>
                  <a:srgbClr val="ffffff"/>
                </a:solidFill>
              </a:uFill>
              <a:latin typeface="Arial"/>
            </a:endParaRPr>
          </a:p>
        </p:txBody>
      </p:sp>
      <p:sp>
        <p:nvSpPr>
          <p:cNvPr id="405" name="CustomShape 14"/>
          <p:cNvSpPr/>
          <p:nvPr/>
        </p:nvSpPr>
        <p:spPr>
          <a:xfrm>
            <a:off x="1276560" y="1517400"/>
            <a:ext cx="2136960" cy="241920"/>
          </a:xfrm>
          <a:prstGeom prst="rect">
            <a:avLst/>
          </a:prstGeom>
          <a:noFill/>
          <a:ln>
            <a:noFill/>
          </a:ln>
        </p:spPr>
        <p:style>
          <a:lnRef idx="0"/>
          <a:fillRef idx="0"/>
          <a:effectRef idx="0"/>
          <a:fontRef idx="minor"/>
        </p:style>
        <p:txBody>
          <a:bodyPr lIns="90000" rIns="90000" tIns="45000" bIns="45000"/>
          <a:p>
            <a:pPr algn="r">
              <a:lnSpc>
                <a:spcPct val="100000"/>
              </a:lnSpc>
            </a:pPr>
            <a:r>
              <a:rPr b="0" lang="en-US" sz="1000" spc="-1" strike="noStrike">
                <a:solidFill>
                  <a:srgbClr val="404040"/>
                </a:solidFill>
                <a:uFill>
                  <a:solidFill>
                    <a:srgbClr val="ffffff"/>
                  </a:solidFill>
                </a:uFill>
                <a:latin typeface="Gill Sans SemiBold"/>
                <a:ea typeface="Arial"/>
              </a:rPr>
              <a:t>END USERS NOT NOTIFIED</a:t>
            </a:r>
            <a:endParaRPr b="0" lang="en-US" sz="1800" spc="-1" strike="noStrike">
              <a:solidFill>
                <a:srgbClr val="000000"/>
              </a:solidFill>
              <a:uFill>
                <a:solidFill>
                  <a:srgbClr val="ffffff"/>
                </a:solidFill>
              </a:uFill>
              <a:latin typeface="Arial"/>
            </a:endParaRPr>
          </a:p>
        </p:txBody>
      </p:sp>
      <p:sp>
        <p:nvSpPr>
          <p:cNvPr id="406" name="CustomShape 15"/>
          <p:cNvSpPr/>
          <p:nvPr/>
        </p:nvSpPr>
        <p:spPr>
          <a:xfrm>
            <a:off x="6082920" y="4136400"/>
            <a:ext cx="1574280" cy="85104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000000"/>
                </a:solidFill>
                <a:uFill>
                  <a:solidFill>
                    <a:srgbClr val="ffffff"/>
                  </a:solidFill>
                </a:uFill>
                <a:latin typeface="Gill Sans Light"/>
                <a:ea typeface="Arial"/>
              </a:rPr>
              <a:t>Lack of automation to prioritize and assign tickets to the right technicians speed up the resolution process</a:t>
            </a:r>
            <a:endParaRPr b="0" lang="en-US" sz="1800" spc="-1" strike="noStrike">
              <a:solidFill>
                <a:srgbClr val="000000"/>
              </a:solidFill>
              <a:uFill>
                <a:solidFill>
                  <a:srgbClr val="ffffff"/>
                </a:solidFill>
              </a:uFill>
              <a:latin typeface="Arial"/>
            </a:endParaRPr>
          </a:p>
        </p:txBody>
      </p:sp>
      <p:sp>
        <p:nvSpPr>
          <p:cNvPr id="407" name="CustomShape 16"/>
          <p:cNvSpPr/>
          <p:nvPr/>
        </p:nvSpPr>
        <p:spPr>
          <a:xfrm>
            <a:off x="6082920" y="3895560"/>
            <a:ext cx="2136960" cy="24192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404040"/>
                </a:solidFill>
                <a:uFill>
                  <a:solidFill>
                    <a:srgbClr val="ffffff"/>
                  </a:solidFill>
                </a:uFill>
                <a:latin typeface="Gill Sans SemiBold"/>
                <a:ea typeface="Arial"/>
              </a:rPr>
              <a:t>LACK OF AUTOMATION</a:t>
            </a:r>
            <a:endParaRPr b="0" lang="en-US" sz="1800" spc="-1" strike="noStrike">
              <a:solidFill>
                <a:srgbClr val="000000"/>
              </a:solidFill>
              <a:uFill>
                <a:solidFill>
                  <a:srgbClr val="ffffff"/>
                </a:solidFill>
              </a:uFill>
              <a:latin typeface="Arial"/>
            </a:endParaRPr>
          </a:p>
        </p:txBody>
      </p:sp>
      <p:sp>
        <p:nvSpPr>
          <p:cNvPr id="408" name="CustomShape 17"/>
          <p:cNvSpPr/>
          <p:nvPr/>
        </p:nvSpPr>
        <p:spPr>
          <a:xfrm>
            <a:off x="1136160" y="3860280"/>
            <a:ext cx="1376640" cy="317880"/>
          </a:xfrm>
          <a:prstGeom prst="rect">
            <a:avLst/>
          </a:prstGeom>
          <a:noFill/>
          <a:ln>
            <a:noFill/>
          </a:ln>
        </p:spPr>
        <p:style>
          <a:lnRef idx="0"/>
          <a:fillRef idx="0"/>
          <a:effectRef idx="0"/>
          <a:fontRef idx="minor"/>
        </p:style>
        <p:txBody>
          <a:bodyPr lIns="90000" rIns="90000" tIns="45000" bIns="45000"/>
          <a:p>
            <a:pPr algn="r">
              <a:lnSpc>
                <a:spcPct val="100000"/>
              </a:lnSpc>
            </a:pPr>
            <a:r>
              <a:rPr b="0" lang="en-US" sz="1000" spc="-1" strike="noStrike">
                <a:solidFill>
                  <a:srgbClr val="404040"/>
                </a:solidFill>
                <a:uFill>
                  <a:solidFill>
                    <a:srgbClr val="ffffff"/>
                  </a:solidFill>
                </a:uFill>
                <a:latin typeface="Gill Sans SemiBold"/>
                <a:ea typeface="Arial"/>
              </a:rPr>
              <a:t>SLA BREACH</a:t>
            </a:r>
            <a:r>
              <a:rPr b="0" lang="en-US" sz="1500" spc="-1" strike="noStrike">
                <a:solidFill>
                  <a:srgbClr val="404040"/>
                </a:solidFill>
                <a:uFill>
                  <a:solidFill>
                    <a:srgbClr val="ffffff"/>
                  </a:solidFill>
                </a:uFill>
                <a:latin typeface="Arial"/>
                <a:ea typeface="Arial"/>
              </a:rPr>
              <a:t>	</a:t>
            </a:r>
            <a:endParaRPr b="0" lang="en-US" sz="1800" spc="-1" strike="noStrike">
              <a:solidFill>
                <a:srgbClr val="000000"/>
              </a:solidFill>
              <a:uFill>
                <a:solidFill>
                  <a:srgbClr val="ffffff"/>
                </a:solidFill>
              </a:uFill>
              <a:latin typeface="Arial"/>
            </a:endParaRPr>
          </a:p>
        </p:txBody>
      </p:sp>
      <p:sp>
        <p:nvSpPr>
          <p:cNvPr id="409" name="CustomShape 18"/>
          <p:cNvSpPr/>
          <p:nvPr/>
        </p:nvSpPr>
        <p:spPr>
          <a:xfrm>
            <a:off x="1792080" y="956520"/>
            <a:ext cx="1276200" cy="2570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100" spc="-1" strike="noStrike">
                <a:solidFill>
                  <a:srgbClr val="0d0d0d"/>
                </a:solidFill>
                <a:uFill>
                  <a:solidFill>
                    <a:srgbClr val="ffffff"/>
                  </a:solidFill>
                </a:uFill>
                <a:latin typeface="Gill Sans Light"/>
                <a:ea typeface="Arial"/>
              </a:rPr>
              <a:t>What went wrong?</a:t>
            </a:r>
            <a:endParaRPr b="0" lang="en-US" sz="1800" spc="-1" strike="noStrike">
              <a:solidFill>
                <a:srgbClr val="000000"/>
              </a:solidFill>
              <a:uFill>
                <a:solidFill>
                  <a:srgbClr val="ffffff"/>
                </a:solidFill>
              </a:uFill>
              <a:latin typeface="Arial"/>
            </a:endParaRPr>
          </a:p>
        </p:txBody>
      </p:sp>
      <p:sp>
        <p:nvSpPr>
          <p:cNvPr id="410" name="CustomShape 19"/>
          <p:cNvSpPr/>
          <p:nvPr/>
        </p:nvSpPr>
        <p:spPr>
          <a:xfrm>
            <a:off x="1540440" y="4184640"/>
            <a:ext cx="1574280" cy="85104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000000"/>
                </a:solidFill>
                <a:uFill>
                  <a:solidFill>
                    <a:srgbClr val="ffffff"/>
                  </a:solidFill>
                </a:uFill>
                <a:latin typeface="Gill Sans Light"/>
                <a:ea typeface="Arial"/>
              </a:rPr>
              <a:t>Lack of automation to prioritize and assign tickets to the right technicians speed up the resolution process</a:t>
            </a:r>
            <a:endParaRPr b="0" lang="en-US" sz="1800" spc="-1" strike="noStrike">
              <a:solidFill>
                <a:srgbClr val="000000"/>
              </a:solidFill>
              <a:uFill>
                <a:solidFill>
                  <a:srgbClr val="ffffff"/>
                </a:solidFill>
              </a:uFill>
              <a:latin typeface="Arial"/>
            </a:endParaRPr>
          </a:p>
        </p:txBody>
      </p:sp>
      <p:sp>
        <p:nvSpPr>
          <p:cNvPr id="411" name="CustomShape 20"/>
          <p:cNvSpPr/>
          <p:nvPr/>
        </p:nvSpPr>
        <p:spPr>
          <a:xfrm>
            <a:off x="5168520" y="1744560"/>
            <a:ext cx="913320" cy="360"/>
          </a:xfrm>
          <a:custGeom>
            <a:avLst/>
            <a:gdLst/>
            <a:ahLst/>
            <a:rect l="l" t="t" r="r" b="b"/>
            <a:pathLst>
              <a:path w="21600" h="21600">
                <a:moveTo>
                  <a:pt x="0" y="0"/>
                </a:moveTo>
                <a:lnTo>
                  <a:pt x="21600" y="21600"/>
                </a:lnTo>
              </a:path>
            </a:pathLst>
          </a:custGeom>
          <a:noFill/>
          <a:ln>
            <a:solidFill>
              <a:schemeClr val="tx2"/>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12" name="CustomShape 21"/>
          <p:cNvSpPr/>
          <p:nvPr/>
        </p:nvSpPr>
        <p:spPr>
          <a:xfrm>
            <a:off x="6951240" y="3326040"/>
            <a:ext cx="360" cy="425520"/>
          </a:xfrm>
          <a:custGeom>
            <a:avLst/>
            <a:gdLst/>
            <a:ahLst/>
            <a:rect l="l" t="t" r="r" b="b"/>
            <a:pathLst>
              <a:path w="21600" h="21600">
                <a:moveTo>
                  <a:pt x="0" y="0"/>
                </a:moveTo>
                <a:lnTo>
                  <a:pt x="21600" y="21600"/>
                </a:lnTo>
              </a:path>
            </a:pathLst>
          </a:custGeom>
          <a:noFill/>
          <a:ln>
            <a:solidFill>
              <a:schemeClr val="tx2"/>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13" name="Line 22"/>
          <p:cNvSpPr/>
          <p:nvPr/>
        </p:nvSpPr>
        <p:spPr>
          <a:xfrm>
            <a:off x="6206400" y="3318480"/>
            <a:ext cx="754200" cy="360"/>
          </a:xfrm>
          <a:prstGeom prst="line">
            <a:avLst/>
          </a:prstGeom>
          <a:ln>
            <a:solidFill>
              <a:schemeClr val="tx2"/>
            </a:solidFill>
            <a:round/>
          </a:ln>
        </p:spPr>
        <p:style>
          <a:lnRef idx="2">
            <a:schemeClr val="accent1"/>
          </a:lnRef>
          <a:fillRef idx="0">
            <a:schemeClr val="accent1"/>
          </a:fillRef>
          <a:effectRef idx="1">
            <a:schemeClr val="accent1"/>
          </a:effectRef>
          <a:fontRef idx="minor"/>
        </p:style>
      </p:sp>
      <p:sp>
        <p:nvSpPr>
          <p:cNvPr id="414" name="CustomShape 23"/>
          <p:cNvSpPr/>
          <p:nvPr/>
        </p:nvSpPr>
        <p:spPr>
          <a:xfrm flipH="1">
            <a:off x="2681640" y="3975480"/>
            <a:ext cx="1096920" cy="360"/>
          </a:xfrm>
          <a:custGeom>
            <a:avLst/>
            <a:gdLst/>
            <a:ahLst/>
            <a:rect l="l" t="t" r="r" b="b"/>
            <a:pathLst>
              <a:path w="21600" h="21600">
                <a:moveTo>
                  <a:pt x="0" y="0"/>
                </a:moveTo>
                <a:lnTo>
                  <a:pt x="21600" y="21600"/>
                </a:lnTo>
              </a:path>
            </a:pathLst>
          </a:custGeom>
          <a:noFill/>
          <a:ln>
            <a:solidFill>
              <a:schemeClr val="tx2"/>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15" name="Line 24"/>
          <p:cNvSpPr/>
          <p:nvPr/>
        </p:nvSpPr>
        <p:spPr>
          <a:xfrm>
            <a:off x="3771360" y="1872000"/>
            <a:ext cx="360" cy="665280"/>
          </a:xfrm>
          <a:prstGeom prst="line">
            <a:avLst/>
          </a:prstGeom>
          <a:ln>
            <a:solidFill>
              <a:schemeClr val="tx2"/>
            </a:solidFill>
            <a:round/>
          </a:ln>
        </p:spPr>
        <p:style>
          <a:lnRef idx="2">
            <a:schemeClr val="accent1"/>
          </a:lnRef>
          <a:fillRef idx="0">
            <a:schemeClr val="accent1"/>
          </a:fillRef>
          <a:effectRef idx="1">
            <a:schemeClr val="accent1"/>
          </a:effectRef>
          <a:fontRef idx="minor"/>
        </p:style>
      </p:sp>
      <p:sp>
        <p:nvSpPr>
          <p:cNvPr id="416" name="CustomShape 25"/>
          <p:cNvSpPr/>
          <p:nvPr/>
        </p:nvSpPr>
        <p:spPr>
          <a:xfrm flipH="1">
            <a:off x="3236040" y="1862640"/>
            <a:ext cx="552960" cy="360"/>
          </a:xfrm>
          <a:custGeom>
            <a:avLst/>
            <a:gdLst/>
            <a:ahLst/>
            <a:rect l="l" t="t" r="r" b="b"/>
            <a:pathLst>
              <a:path w="21600" h="21600">
                <a:moveTo>
                  <a:pt x="0" y="0"/>
                </a:moveTo>
                <a:lnTo>
                  <a:pt x="21600" y="21600"/>
                </a:lnTo>
              </a:path>
            </a:pathLst>
          </a:custGeom>
          <a:noFill/>
          <a:ln>
            <a:solidFill>
              <a:schemeClr val="tx2"/>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pic>
        <p:nvPicPr>
          <p:cNvPr id="417" name="Picture 193" descr=""/>
          <p:cNvPicPr/>
          <p:nvPr/>
        </p:nvPicPr>
        <p:blipFill>
          <a:blip r:embed="rId1"/>
          <a:stretch/>
        </p:blipFill>
        <p:spPr>
          <a:xfrm>
            <a:off x="4219200" y="4049280"/>
            <a:ext cx="577800" cy="495000"/>
          </a:xfrm>
          <a:prstGeom prst="rect">
            <a:avLst/>
          </a:prstGeom>
          <a:ln>
            <a:noFill/>
          </a:ln>
        </p:spPr>
      </p:pic>
      <p:pic>
        <p:nvPicPr>
          <p:cNvPr id="418" name="Picture 194" descr=""/>
          <p:cNvPicPr/>
          <p:nvPr/>
        </p:nvPicPr>
        <p:blipFill>
          <a:blip r:embed="rId2"/>
          <a:stretch/>
        </p:blipFill>
        <p:spPr>
          <a:xfrm>
            <a:off x="4306320" y="1688040"/>
            <a:ext cx="571680" cy="478440"/>
          </a:xfrm>
          <a:prstGeom prst="rect">
            <a:avLst/>
          </a:prstGeom>
          <a:ln>
            <a:noFill/>
          </a:ln>
        </p:spPr>
      </p:pic>
      <p:pic>
        <p:nvPicPr>
          <p:cNvPr id="419" name="Picture 196" descr=""/>
          <p:cNvPicPr/>
          <p:nvPr/>
        </p:nvPicPr>
        <p:blipFill>
          <a:blip r:embed="rId3"/>
          <a:stretch/>
        </p:blipFill>
        <p:spPr>
          <a:xfrm>
            <a:off x="3083760" y="2673720"/>
            <a:ext cx="672120" cy="572040"/>
          </a:xfrm>
          <a:prstGeom prst="rect">
            <a:avLst/>
          </a:prstGeom>
          <a:ln>
            <a:noFill/>
          </a:ln>
        </p:spPr>
      </p:pic>
      <p:pic>
        <p:nvPicPr>
          <p:cNvPr id="420" name="Picture 197" descr=""/>
          <p:cNvPicPr/>
          <p:nvPr/>
        </p:nvPicPr>
        <p:blipFill>
          <a:blip r:embed="rId4"/>
          <a:stretch/>
        </p:blipFill>
        <p:spPr>
          <a:xfrm>
            <a:off x="5346720" y="2864880"/>
            <a:ext cx="734400" cy="61776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CustomShape 1"/>
          <p:cNvSpPr/>
          <p:nvPr/>
        </p:nvSpPr>
        <p:spPr>
          <a:xfrm>
            <a:off x="2145960" y="915120"/>
            <a:ext cx="6997680" cy="1989720"/>
          </a:xfrm>
          <a:prstGeom prst="rect">
            <a:avLst/>
          </a:prstGeom>
          <a:noFill/>
          <a:ln>
            <a:noFill/>
          </a:ln>
        </p:spPr>
        <p:style>
          <a:lnRef idx="0"/>
          <a:fillRef idx="0"/>
          <a:effectRef idx="0"/>
          <a:fontRef idx="minor"/>
        </p:style>
        <p:txBody>
          <a:bodyPr lIns="90000" rIns="90000" tIns="91440" bIns="91440" anchor="b"/>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pPr>
              <a:lnSpc>
                <a:spcPct val="100000"/>
              </a:lnSpc>
            </a:pPr>
            <a:r>
              <a:rPr b="0" lang="en-US" sz="3600" spc="-1" strike="noStrike">
                <a:solidFill>
                  <a:srgbClr val="000000"/>
                </a:solidFill>
                <a:uFill>
                  <a:solidFill>
                    <a:srgbClr val="ffffff"/>
                  </a:solidFill>
                </a:uFill>
                <a:latin typeface="Gill Sans Light"/>
                <a:ea typeface="Lora"/>
              </a:rPr>
              <a:t>Major incident management with</a:t>
            </a:r>
            <a:endParaRPr b="0" lang="en-US" sz="1800" spc="-1" strike="noStrike">
              <a:solidFill>
                <a:srgbClr val="000000"/>
              </a:solidFill>
              <a:uFill>
                <a:solidFill>
                  <a:srgbClr val="ffffff"/>
                </a:solidFill>
              </a:uFill>
              <a:latin typeface="Arial"/>
            </a:endParaRPr>
          </a:p>
          <a:p>
            <a:pPr>
              <a:lnSpc>
                <a:spcPct val="100000"/>
              </a:lnSpc>
            </a:pPr>
            <a:r>
              <a:rPr b="0" lang="en-US" sz="3600" spc="-1" strike="noStrike">
                <a:solidFill>
                  <a:srgbClr val="000000"/>
                </a:solidFill>
                <a:uFill>
                  <a:solidFill>
                    <a:srgbClr val="ffffff"/>
                  </a:solidFill>
                </a:uFill>
                <a:latin typeface="Gill Sans Light"/>
                <a:ea typeface="Lora"/>
              </a:rPr>
              <a:t>ServiceDesk Plus</a:t>
            </a:r>
            <a:endParaRPr b="0" lang="en-US" sz="1800" spc="-1" strike="noStrike">
              <a:solidFill>
                <a:srgbClr val="000000"/>
              </a:solidFill>
              <a:uFill>
                <a:solidFill>
                  <a:srgbClr val="ffffff"/>
                </a:solidFill>
              </a:uFill>
              <a:latin typeface="Arial"/>
            </a:endParaRPr>
          </a:p>
        </p:txBody>
      </p:sp>
      <p:sp>
        <p:nvSpPr>
          <p:cNvPr id="422" name="CustomShape 2"/>
          <p:cNvSpPr/>
          <p:nvPr/>
        </p:nvSpPr>
        <p:spPr>
          <a:xfrm>
            <a:off x="1134000" y="2291040"/>
            <a:ext cx="542880" cy="561240"/>
          </a:xfrm>
          <a:prstGeom prst="rect">
            <a:avLst/>
          </a:prstGeom>
          <a:noFill/>
          <a:ln>
            <a:noFill/>
          </a:ln>
        </p:spPr>
        <p:style>
          <a:lnRef idx="0"/>
          <a:fillRef idx="0"/>
          <a:effectRef idx="0"/>
          <a:fontRef idx="minor"/>
        </p:style>
      </p:sp>
      <p:sp>
        <p:nvSpPr>
          <p:cNvPr id="423" name="CustomShape 3"/>
          <p:cNvSpPr/>
          <p:nvPr/>
        </p:nvSpPr>
        <p:spPr>
          <a:xfrm>
            <a:off x="2193120" y="2875680"/>
            <a:ext cx="4785840" cy="3027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d0d0d"/>
                </a:solidFill>
                <a:uFill>
                  <a:solidFill>
                    <a:srgbClr val="ffffff"/>
                  </a:solidFill>
                </a:uFill>
                <a:latin typeface="Gill Sans Light"/>
                <a:ea typeface="Arial"/>
              </a:rPr>
              <a:t>How Zylker handles major incidents the ServiceDesk Plus way!</a:t>
            </a:r>
            <a:endParaRPr b="0" lang="en-US" sz="1800" spc="-1" strike="noStrike">
              <a:solidFill>
                <a:srgbClr val="000000"/>
              </a:solidFill>
              <a:uFill>
                <a:solidFill>
                  <a:srgbClr val="ffffff"/>
                </a:solidFill>
              </a:uFill>
              <a:latin typeface="Arial"/>
            </a:endParaRPr>
          </a:p>
        </p:txBody>
      </p:sp>
      <p:pic>
        <p:nvPicPr>
          <p:cNvPr id="424" name="Picture 7" descr=""/>
          <p:cNvPicPr/>
          <p:nvPr/>
        </p:nvPicPr>
        <p:blipFill>
          <a:blip r:embed="rId1"/>
          <a:srcRect l="0" t="0" r="0" b="13977"/>
          <a:stretch/>
        </p:blipFill>
        <p:spPr>
          <a:xfrm>
            <a:off x="1201680" y="2202480"/>
            <a:ext cx="820440" cy="705600"/>
          </a:xfrm>
          <a:prstGeom prst="rect">
            <a:avLst/>
          </a:prstGeom>
          <a:ln>
            <a:noFill/>
          </a:ln>
        </p:spPr>
      </p:pic>
      <p:pic>
        <p:nvPicPr>
          <p:cNvPr id="425" name="" descr=""/>
          <p:cNvPicPr/>
          <p:nvPr/>
        </p:nvPicPr>
        <p:blipFill>
          <a:blip r:embed="rId2"/>
          <a:stretch/>
        </p:blipFill>
        <p:spPr>
          <a:xfrm>
            <a:off x="7882200" y="4776840"/>
            <a:ext cx="1031040" cy="24696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CustomShape 1"/>
          <p:cNvSpPr/>
          <p:nvPr/>
        </p:nvSpPr>
        <p:spPr>
          <a:xfrm>
            <a:off x="0" y="-7920"/>
            <a:ext cx="2613600" cy="516096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27" name="Picture 3" descr=""/>
          <p:cNvPicPr/>
          <p:nvPr/>
        </p:nvPicPr>
        <p:blipFill>
          <a:blip r:embed="rId1"/>
          <a:stretch/>
        </p:blipFill>
        <p:spPr>
          <a:xfrm>
            <a:off x="627840" y="1270080"/>
            <a:ext cx="8524440" cy="3869640"/>
          </a:xfrm>
          <a:prstGeom prst="rect">
            <a:avLst/>
          </a:prstGeom>
          <a:ln>
            <a:noFill/>
          </a:ln>
        </p:spPr>
      </p:pic>
      <p:pic>
        <p:nvPicPr>
          <p:cNvPr id="428" name="Picture 1" descr=""/>
          <p:cNvPicPr/>
          <p:nvPr/>
        </p:nvPicPr>
        <p:blipFill>
          <a:blip r:embed="rId2"/>
          <a:stretch/>
        </p:blipFill>
        <p:spPr>
          <a:xfrm>
            <a:off x="1378800" y="1191960"/>
            <a:ext cx="6772680" cy="3717360"/>
          </a:xfrm>
          <a:prstGeom prst="rect">
            <a:avLst/>
          </a:prstGeom>
          <a:ln>
            <a:noFill/>
          </a:ln>
          <a:effectLst>
            <a:outerShdw algn="tl" blurRad="50800" dir="2700000" dist="38100" rotWithShape="0" sx="105000" sy="105000">
              <a:srgbClr val="000000">
                <a:alpha val="43000"/>
              </a:srgbClr>
            </a:outerShdw>
          </a:effectLst>
        </p:spPr>
      </p:pic>
      <p:pic>
        <p:nvPicPr>
          <p:cNvPr id="429" name="Picture 6" descr=""/>
          <p:cNvPicPr/>
          <p:nvPr/>
        </p:nvPicPr>
        <p:blipFill>
          <a:blip r:embed="rId3"/>
          <a:stretch/>
        </p:blipFill>
        <p:spPr>
          <a:xfrm>
            <a:off x="1273680" y="178920"/>
            <a:ext cx="884160" cy="884160"/>
          </a:xfrm>
          <a:prstGeom prst="rect">
            <a:avLst/>
          </a:prstGeom>
          <a:ln>
            <a:noFill/>
          </a:ln>
        </p:spPr>
      </p:pic>
      <p:sp>
        <p:nvSpPr>
          <p:cNvPr id="430" name="CustomShape 2"/>
          <p:cNvSpPr/>
          <p:nvPr/>
        </p:nvSpPr>
        <p:spPr>
          <a:xfrm>
            <a:off x="2679840" y="93240"/>
            <a:ext cx="6404760" cy="94212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AUTOMATED TICKET CREATION AND NOTIFICATION</a:t>
            </a: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Gill Sans Light"/>
                <a:ea typeface="Arial"/>
              </a:rPr>
              <a:t>FEATURE: BUSINESS RULES </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Since EzeeBill is a business critical application, as the IT service desk manager and admin, Catrin adds business rules in ServiceDesk Plus to handle tickets related to the EzeeBill outage. She gives the rule name, description, sets the priority to high, places the tickets in the application management group, and self assigns the tickets. Further, she configures notifications to get notified whenever there is an incoming EzeeBill ticket. </a:t>
            </a:r>
            <a:endParaRPr b="0" lang="en-US" sz="1800" spc="-1" strike="noStrike">
              <a:solidFill>
                <a:srgbClr val="000000"/>
              </a:solidFill>
              <a:uFill>
                <a:solidFill>
                  <a:srgbClr val="ffffff"/>
                </a:solidFill>
              </a:uFill>
              <a:latin typeface="Arial"/>
            </a:endParaRPr>
          </a:p>
        </p:txBody>
      </p:sp>
      <p:sp>
        <p:nvSpPr>
          <p:cNvPr id="431" name="CustomShape 3"/>
          <p:cNvSpPr/>
          <p:nvPr/>
        </p:nvSpPr>
        <p:spPr>
          <a:xfrm>
            <a:off x="8170560" y="2205720"/>
            <a:ext cx="972360" cy="303120"/>
          </a:xfrm>
          <a:prstGeom prst="frame">
            <a:avLst>
              <a:gd name="adj1" fmla="val 13559"/>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32" name="CustomShape 4"/>
          <p:cNvSpPr/>
          <p:nvPr/>
        </p:nvSpPr>
        <p:spPr>
          <a:xfrm>
            <a:off x="3219120" y="1372680"/>
            <a:ext cx="1242360" cy="691920"/>
          </a:xfrm>
          <a:prstGeom prst="wedgeRectCallout">
            <a:avLst>
              <a:gd name="adj1" fmla="val -66815"/>
              <a:gd name="adj2" fmla="val 32210"/>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Catrin defines the rule name as EzeeBill outage and gives a description</a:t>
            </a:r>
            <a:endParaRPr b="0" lang="en-US" sz="1800" spc="-1" strike="noStrike">
              <a:solidFill>
                <a:srgbClr val="000000"/>
              </a:solidFill>
              <a:uFill>
                <a:solidFill>
                  <a:srgbClr val="ffffff"/>
                </a:solidFill>
              </a:uFill>
              <a:latin typeface="Arial"/>
            </a:endParaRPr>
          </a:p>
        </p:txBody>
      </p:sp>
      <p:sp>
        <p:nvSpPr>
          <p:cNvPr id="433" name="CustomShape 5"/>
          <p:cNvSpPr/>
          <p:nvPr/>
        </p:nvSpPr>
        <p:spPr>
          <a:xfrm>
            <a:off x="1359000" y="4559400"/>
            <a:ext cx="6296760" cy="349920"/>
          </a:xfrm>
          <a:prstGeom prst="frame">
            <a:avLst>
              <a:gd name="adj1" fmla="val 10487"/>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34" name="CustomShape 6"/>
          <p:cNvSpPr/>
          <p:nvPr/>
        </p:nvSpPr>
        <p:spPr>
          <a:xfrm>
            <a:off x="5173200" y="2624400"/>
            <a:ext cx="1007280" cy="425880"/>
          </a:xfrm>
          <a:prstGeom prst="wedgeRectCallout">
            <a:avLst>
              <a:gd name="adj1" fmla="val -42036"/>
              <a:gd name="adj2" fmla="val 78037"/>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Sets priority as high. </a:t>
            </a:r>
            <a:endParaRPr b="0" lang="en-US" sz="1800" spc="-1" strike="noStrike">
              <a:solidFill>
                <a:srgbClr val="000000"/>
              </a:solidFill>
              <a:uFill>
                <a:solidFill>
                  <a:srgbClr val="ffffff"/>
                </a:solidFill>
              </a:uFill>
              <a:latin typeface="Arial"/>
            </a:endParaRPr>
          </a:p>
        </p:txBody>
      </p:sp>
      <p:sp>
        <p:nvSpPr>
          <p:cNvPr id="435" name="CustomShape 7"/>
          <p:cNvSpPr/>
          <p:nvPr/>
        </p:nvSpPr>
        <p:spPr>
          <a:xfrm>
            <a:off x="3741120" y="3608640"/>
            <a:ext cx="1311120" cy="854280"/>
          </a:xfrm>
          <a:prstGeom prst="wedgeRectCallout">
            <a:avLst>
              <a:gd name="adj1" fmla="val -74772"/>
              <a:gd name="adj2" fmla="val -4181"/>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Places the EzeeBill tickets to application management group and self assigns the tickets.</a:t>
            </a:r>
            <a:endParaRPr b="0" lang="en-US" sz="1800" spc="-1" strike="noStrike">
              <a:solidFill>
                <a:srgbClr val="000000"/>
              </a:solidFill>
              <a:uFill>
                <a:solidFill>
                  <a:srgbClr val="ffffff"/>
                </a:solidFill>
              </a:uFill>
              <a:latin typeface="Arial"/>
            </a:endParaRPr>
          </a:p>
        </p:txBody>
      </p:sp>
      <p:sp>
        <p:nvSpPr>
          <p:cNvPr id="436" name="CustomShape 8"/>
          <p:cNvSpPr/>
          <p:nvPr/>
        </p:nvSpPr>
        <p:spPr>
          <a:xfrm>
            <a:off x="1562400" y="3742200"/>
            <a:ext cx="1844640" cy="355320"/>
          </a:xfrm>
          <a:prstGeom prst="frame">
            <a:avLst>
              <a:gd name="adj1" fmla="val 10487"/>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37" name="CustomShape 9"/>
          <p:cNvSpPr/>
          <p:nvPr/>
        </p:nvSpPr>
        <p:spPr>
          <a:xfrm>
            <a:off x="5904360" y="3825360"/>
            <a:ext cx="1007280" cy="425880"/>
          </a:xfrm>
          <a:prstGeom prst="wedgeRectCallout">
            <a:avLst>
              <a:gd name="adj1" fmla="val -42036"/>
              <a:gd name="adj2" fmla="val 78037"/>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Configures mail and SMS notifications. </a:t>
            </a:r>
            <a:endParaRPr b="0" lang="en-US" sz="1800" spc="-1" strike="noStrike">
              <a:solidFill>
                <a:srgbClr val="000000"/>
              </a:solidFill>
              <a:uFill>
                <a:solidFill>
                  <a:srgbClr val="ffffff"/>
                </a:solidFill>
              </a:uFill>
              <a:latin typeface="Arial"/>
            </a:endParaRPr>
          </a:p>
        </p:txBody>
      </p:sp>
      <p:sp>
        <p:nvSpPr>
          <p:cNvPr id="438" name="CustomShape 10"/>
          <p:cNvSpPr/>
          <p:nvPr/>
        </p:nvSpPr>
        <p:spPr>
          <a:xfrm>
            <a:off x="2402640" y="3117600"/>
            <a:ext cx="2624400" cy="303120"/>
          </a:xfrm>
          <a:prstGeom prst="frame">
            <a:avLst>
              <a:gd name="adj1" fmla="val 10487"/>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28780</TotalTime>
  <Application>LibreOffice/5.1.1.3$Windows_X86_64 LibreOffice_project/89f508ef3ecebd2cfb8e1def0f0ba9a803b88a6d</Application>
  <Words>961</Words>
  <Paragraphs>160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2017-03-09T16:33:05Z</dcterms:modified>
  <cp:revision>744</cp:revision>
  <dc:subject/>
  <dc:title>Underpinning of a successful IT help desk  Service catalog in ServiceDesk Plus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23</vt:i4>
  </property>
  <property fmtid="{D5CDD505-2E9C-101B-9397-08002B2CF9AE}" pid="8" name="PresentationFormat">
    <vt:lpwstr>On-screen Show (16:9)</vt:lpwstr>
  </property>
  <property fmtid="{D5CDD505-2E9C-101B-9397-08002B2CF9AE}" pid="9" name="ScaleCrop">
    <vt:bool>0</vt:bool>
  </property>
  <property fmtid="{D5CDD505-2E9C-101B-9397-08002B2CF9AE}" pid="10" name="ShareDoc">
    <vt:bool>0</vt:bool>
  </property>
  <property fmtid="{D5CDD505-2E9C-101B-9397-08002B2CF9AE}" pid="11" name="Slides">
    <vt:i4>23</vt:i4>
  </property>
</Properties>
</file>