
<file path=[Content_Types].xml><?xml version="1.0" encoding="utf-8"?>
<Types xmlns="http://schemas.openxmlformats.org/package/2006/content-typ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tags+xml" PartName="/ppt/tags/tag1.xml"/>
  <Override ContentType="application/vnd.openxmlformats-officedocument.presentationml.slideMaster+xml" PartName="/ppt/slideMasters/slideMaster1.xml"/>
  <Override ContentType="application/vnd.openxmlformats-officedocument.theme+xml" PartName="/ppt/theme/theme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notesMaster+xml" PartName="/ppt/notesMasters/notesMaster1.xml"/>
  <Override ContentType="application/vnd.openxmlformats-officedocument.theme+xml" PartName="/ppt/theme/theme2.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slide+xml" PartName="/ppt/slides/slide1.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slide+xml" PartName="/ppt/slides/slide2.xml"/>
  <Override ContentType="application/vnd.openxmlformats-officedocument.presentationml.tags+xml" PartName="/ppt/tags/tag16.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slide+xml" PartName="/ppt/slides/slide3.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slide+xml" PartName="/ppt/slides/slide4.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slide+xml" PartName="/ppt/slides/slide5.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slide+xml" PartName="/ppt/slides/slide6.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slide+xml" PartName="/ppt/slides/slide7.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slide+xml" PartName="/ppt/slides/slide8.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slide+xml" PartName="/ppt/slides/slide9.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slide+xml" PartName="/ppt/slides/slide10.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slide+xml" PartName="/ppt/slides/slide11.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slide+xml" PartName="/ppt/slides/slide12.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slide+xml" PartName="/ppt/slides/slide13.xml"/>
  <Override ContentType="application/vnd.openxmlformats-officedocument.presentationml.tags+xml" PartName="/ppt/tags/tag98.xml"/>
  <Override ContentType="application/vnd.openxmlformats-officedocument.presentationml.slide+xml" PartName="/ppt/slides/slide14.xml"/>
  <Override ContentType="application/vnd.openxmlformats-officedocument.presentationml.tags+xml" PartName="/ppt/tags/tag99.xml"/>
  <Override ContentType="application/vnd.openxmlformats-officedocument.presentationml.slide+xml" PartName="/ppt/slides/slide15.xml"/>
  <Override ContentType="application/vnd.openxmlformats-officedocument.presentationml.tags+xml" PartName="/ppt/tags/tag100.xml"/>
  <Override ContentType="application/vnd.openxmlformats-officedocument.presentationml.slide+xml" PartName="/ppt/slides/slide16.xml"/>
  <Override ContentType="application/vnd.openxmlformats-officedocument.presentationml.tags+xml" PartName="/ppt/tags/tag101.xml"/>
  <Override ContentType="application/vnd.openxmlformats-officedocument.presentationml.slide+xml" PartName="/ppt/slides/slide17.xml"/>
  <Override ContentType="application/vnd.openxmlformats-officedocument.presentationml.tags+xml" PartName="/ppt/tags/tag102.xml"/>
  <Override ContentType="application/vnd.openxmlformats-officedocument.presentationml.slide+xml" PartName="/ppt/slides/slide18.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slide+xml" PartName="/ppt/slides/slide1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slide+xml" PartName="/ppt/slides/slide20.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slide+xml" PartName="/ppt/slides/slide21.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slide+xml" PartName="/ppt/slides/slide22.xml"/>
  <Override ContentType="application/vnd.openxmlformats-officedocument.presentationml.tableStyles+xml" PartName="/ppt/tableStyles.xml"/>
  <Default ContentType="image/png" Extension="png"/>
  <Default ContentType="image/jpeg" Extension="jpeg"/>
  <Override ContentType="application/x-fontdata" PartName="/ppt/fonts/font1.fntdata"/>
  <Override ContentType="application/x-fontdata" PartName="/ppt/fonts/font2.fntdata"/>
  <Override ContentType="application/x-fontdata" PartName="/ppt/fonts/font3.fntdata"/>
  <Override ContentType="application/x-fontdata" PartName="/ppt/fonts/font4.fntdata"/>
  <Override ContentType="application/x-fontdata" PartName="/ppt/fonts/font5.fntdata"/>
  <Override ContentType="application/x-fontdata" PartName="/ppt/fonts/font6.fntdata"/>
  <Override ContentType="application/x-fontdata" PartName="/ppt/fonts/font7.fntdata"/>
  <Override ContentType="application/x-fontdata" PartName="/ppt/fonts/font8.fntdata"/>
  <Override ContentType="application/x-fontdata" PartName="/ppt/fonts/font9.fntdata"/>
  <Override ContentType="application/x-fontdata" PartName="/ppt/fonts/font10.fntdata"/>
  <Override ContentType="application/x-fontdata" PartName="/ppt/fonts/font11.fntdata"/>
  <Override ContentType="application/vnd.openxmlformats-officedocument.presentationml.tags+xml" PartName="/ppt/tags/tag118.xml"/>
  <Override ContentType="application/vnd.openxmlformats-officedocument.presentationml.presentation.main+xml" PartName="/ppt/presentation.xml"/>
  <Default ContentType="application/xml" Extension="xml"/>
  <Default ContentType="application/vnd.openxmlformats-package.relationships+xml" Extension="rels"/>
  <Override ContentType="application/vnd.openxmlformats-package.core-properties+xml" PartName="/docProps/core.xml"/>
  <Override ContentType="application/vnd.openxmlformats-officedocument.extended-properties+xml" PartName="/docProps/app.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media/image1.jpeg" Type="http://schemas.openxmlformats.org/officeDocument/2006/relationships/image"/><Relationship Id="rId2" Target="/ppt/media/image2.png" Type="http://schemas.openxmlformats.org/officeDocument/2006/relationships/image"/><Relationship Id="rId3" Target="/ppt/media/image3.png" Type="http://schemas.openxmlformats.org/officeDocument/2006/relationships/image"/><Relationship Id="rId4" Target="/ppt/media/image4.png" Type="http://schemas.openxmlformats.org/officeDocument/2006/relationships/image"/><Relationship Id="rId5" Target="/ppt/media/image5.png" Type="http://schemas.openxmlformats.org/officeDocument/2006/relationships/image"/><Relationship Id="rId6" Target="/ppt/media/image6.png" Type="http://schemas.openxmlformats.org/officeDocument/2006/relationships/image"/><Relationship Id="rId7" Target="/ppt/media/image7.png" Type="http://schemas.openxmlformats.org/officeDocument/2006/relationships/image"/><Relationship Id="rId8" Target="/ppt/media/image8.png" Type="http://schemas.openxmlformats.org/officeDocument/2006/relationships/image"/><Relationship Id="rId9" Target="/ppt/media/image9.png" Type="http://schemas.openxmlformats.org/officeDocument/2006/relationships/image"/><Relationship Id="rId10" Target="/ppt/media/image10.png" Type="http://schemas.openxmlformats.org/officeDocument/2006/relationships/image"/><Relationship Id="rId11" Target="/ppt/media/image11.png" Type="http://schemas.openxmlformats.org/officeDocument/2006/relationships/image"/><Relationship Id="rId12" Target="/ppt/media/image12.png" Type="http://schemas.openxmlformats.org/officeDocument/2006/relationships/image"/><Relationship Id="rId13" Target="/ppt/media/image13.png" Type="http://schemas.openxmlformats.org/officeDocument/2006/relationships/image"/><Relationship Id="rId14" Target="/ppt/media/image14.png" Type="http://schemas.openxmlformats.org/officeDocument/2006/relationships/image"/><Relationship Id="rId15" Target="/ppt/media/image15.png" Type="http://schemas.openxmlformats.org/officeDocument/2006/relationships/image"/><Relationship Id="rId16" Target="/ppt/media/image16.png" Type="http://schemas.openxmlformats.org/officeDocument/2006/relationships/image"/><Relationship Id="rId17" Target="/ppt/media/image17.png" Type="http://schemas.openxmlformats.org/officeDocument/2006/relationships/image"/><Relationship Id="rId18" Target="/ppt/media/image18.png" Type="http://schemas.openxmlformats.org/officeDocument/2006/relationships/image"/><Relationship Id="rId19" Target="/ppt/media/image19.png" Type="http://schemas.openxmlformats.org/officeDocument/2006/relationships/image"/><Relationship Id="rId20" Target="/ppt/media/image20.png" Type="http://schemas.openxmlformats.org/officeDocument/2006/relationships/image"/><Relationship Id="rId21" Target="/ppt/media/image21.png" Type="http://schemas.openxmlformats.org/officeDocument/2006/relationships/image"/><Relationship Id="rId22" Target="/ppt/media/image22.png" Type="http://schemas.openxmlformats.org/officeDocument/2006/relationships/image"/><Relationship Id="rId23" Target="/ppt/media/image23.png" Type="http://schemas.openxmlformats.org/officeDocument/2006/relationships/image"/><Relationship Id="rId24" Target="/ppt/media/image24.png" Type="http://schemas.openxmlformats.org/officeDocument/2006/relationships/image"/><Relationship Id="rId25" Target="/ppt/media/image25.png" Type="http://schemas.openxmlformats.org/officeDocument/2006/relationships/image"/><Relationship Id="rId26" Target="/ppt/media/image26.png" Type="http://schemas.openxmlformats.org/officeDocument/2006/relationships/image"/><Relationship Id="rId27" Target="/ppt/media/image27.png" Type="http://schemas.openxmlformats.org/officeDocument/2006/relationships/image"/><Relationship Id="rId28" Target="/ppt/media/image28.png" Type="http://schemas.openxmlformats.org/officeDocument/2006/relationships/image"/><Relationship Id="rId29" Target="/ppt/media/image29.png" Type="http://schemas.openxmlformats.org/officeDocument/2006/relationships/image"/><Relationship Id="rId30" Target="/ppt/media/image30.png" Type="http://schemas.openxmlformats.org/officeDocument/2006/relationships/image"/><Relationship Id="rId31" Target="/ppt/media/image31.png" Type="http://schemas.openxmlformats.org/officeDocument/2006/relationships/image"/><Relationship Id="rId32" Target="/ppt/media/image32.png" Type="http://schemas.openxmlformats.org/officeDocument/2006/relationships/image"/><Relationship Id="rId33" Target="/ppt/media/image33.png" Type="http://schemas.openxmlformats.org/officeDocument/2006/relationships/image"/><Relationship Id="rId34" Target="/ppt/media/image34.png" Type="http://schemas.openxmlformats.org/officeDocument/2006/relationships/image"/><Relationship Id="rId35" Target="/ppt/media/image35.png" Type="http://schemas.openxmlformats.org/officeDocument/2006/relationships/image"/><Relationship Id="rId36" Target="/ppt/media/image36.png" Type="http://schemas.openxmlformats.org/officeDocument/2006/relationships/image"/><Relationship Id="rId37" Target="/ppt/media/image37.png" Type="http://schemas.openxmlformats.org/officeDocument/2006/relationships/image"/><Relationship Id="rId38" Target="/ppt/media/image38.png" Type="http://schemas.openxmlformats.org/officeDocument/2006/relationships/image"/><Relationship Id="rId39" Target="/ppt/media/image39.png" Type="http://schemas.openxmlformats.org/officeDocument/2006/relationships/image"/><Relationship Id="rId40" Target="/ppt/media/image40.png" Type="http://schemas.openxmlformats.org/officeDocument/2006/relationships/image"/><Relationship Id="rId41" Target="/ppt/media/image41.png" Type="http://schemas.openxmlformats.org/officeDocument/2006/relationships/image"/><Relationship Id="rId42" Target="/ppt/media/image42.png" Type="http://schemas.openxmlformats.org/officeDocument/2006/relationships/image"/><Relationship Id="rId43" Target="/ppt/media/image43.png" Type="http://schemas.openxmlformats.org/officeDocument/2006/relationships/image"/><Relationship Id="rId44" Target="/ppt/media/image44.png" Type="http://schemas.openxmlformats.org/officeDocument/2006/relationships/image"/><Relationship Id="rId45" Target="ppt/media/img_cc_black.png" Type="http://schemas.openxmlformats.org/officeDocument/2006/relationships/image"/><Relationship Id="rId46" Target="ppt/presentation.xml" Type="http://schemas.openxmlformats.org/officeDocument/2006/relationships/officeDocument"/><Relationship Id="rId47" Target="docProps/core.xml" Type="http://schemas.openxmlformats.org/package/2006/relationships/metadata/core-properties"/><Relationship Id="rId48" Target="docProps/app.xml" Type="http://schemas.openxmlformats.org/officeDocument/2006/relationships/extended-properties"/></Relationships>
</file>

<file path=ppt/presentation.xml><?xml version="1.0" encoding="utf-8"?>
<p:presentation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embedTrueTypeFonts="1" saveSubsetFonts="1">
  <p:sldMasterIdLst>
    <p:sldMasterId id="2147483648" r:id="rId1"/>
  </p:sldMasterIdLst>
  <p:notesMasterIdLst>
    <p:notesMasterId r:id="rId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5143500" type="screen16x9"/>
  <p:notesSz cx="9144000" cy="5143500"/>
  <p:embeddedFontLst>
    <p:embeddedFont>
      <p:font typeface="Roboto-black"/>
      <p:regular r:id="rId34"/>
    </p:embeddedFont>
    <p:embeddedFont>
      <p:font typeface="Raleway"/>
      <p:regular r:id="rId28"/>
    </p:embeddedFont>
    <p:embeddedFont>
      <p:font typeface="Roboto"/>
      <p:regular r:id="rId32"/>
      <p:bold r:id="rId35"/>
    </p:embeddedFont>
    <p:embeddedFont>
      <p:font typeface="Roboto-medium"/>
      <p:regular r:id="rId36"/>
    </p:embeddedFont>
    <p:embeddedFont>
      <p:font typeface="Raleway-medium"/>
      <p:regular r:id="rId29"/>
    </p:embeddedFont>
    <p:embeddedFont>
      <p:font typeface="Roboto-thin"/>
      <p:regular r:id="rId37"/>
    </p:embeddedFont>
    <p:embeddedFont>
      <p:font typeface="Roboto-light"/>
      <p:regular r:id="rId31"/>
    </p:embeddedFont>
    <p:embeddedFont>
      <p:font typeface="Open Sans"/>
      <p:regular r:id="rId38"/>
    </p:embeddedFont>
  </p:embeddedFontLst>
  <p:custDataLst>
    <p:tags r:id="rId39"/>
  </p:custDataLst>
  <p:defaultTextStyle>
    <a:defPPr>
      <a:defRPr lang="en-US"/>
    </a:defPPr>
    <a:lvl1pPr algn="l" lvl="0" marL="0" rtl="false">
      <a:defRPr dirty="0" lang="en-US" sz="1800">
        <a:solidFill>
          <a:schemeClr val="tx1"/>
        </a:solidFill>
        <a:latin typeface="+mn-lt"/>
      </a:defRPr>
    </a:lvl1pPr>
    <a:lvl2pPr algn="l" lvl="1" marL="457200" rtl="false">
      <a:defRPr dirty="0" lang="en-US" sz="1800">
        <a:solidFill>
          <a:schemeClr val="tx1"/>
        </a:solidFill>
        <a:latin typeface="+mn-lt"/>
      </a:defRPr>
    </a:lvl2pPr>
    <a:lvl3pPr algn="l" lvl="2" marL="914400" rtl="false">
      <a:defRPr dirty="0" lang="en-US" sz="1800">
        <a:solidFill>
          <a:schemeClr val="tx1"/>
        </a:solidFill>
        <a:latin typeface="+mn-lt"/>
      </a:defRPr>
    </a:lvl3pPr>
    <a:lvl4pPr algn="l" lvl="3" marL="1371600" rtl="false">
      <a:defRPr dirty="0" lang="en-US" sz="1800">
        <a:solidFill>
          <a:schemeClr val="tx1"/>
        </a:solidFill>
        <a:latin typeface="+mn-lt"/>
      </a:defRPr>
    </a:lvl4pPr>
    <a:lvl5pPr algn="l" lvl="4" marL="1828800" rtl="false">
      <a:defRPr dirty="0" lang="en-US" sz="1800">
        <a:solidFill>
          <a:schemeClr val="tx1"/>
        </a:solidFill>
        <a:latin typeface="+mn-lt"/>
      </a:defRPr>
    </a:lvl5pPr>
    <a:lvl6pPr algn="l" lvl="5" marL="2286000" rtl="false">
      <a:defRPr dirty="0" lang="en-US" sz="1800">
        <a:solidFill>
          <a:schemeClr val="tx1"/>
        </a:solidFill>
        <a:latin typeface="+mn-lt"/>
      </a:defRPr>
    </a:lvl6pPr>
    <a:lvl7pPr algn="l" lvl="6" marL="2743200" rtl="false">
      <a:defRPr dirty="0" lang="en-US" sz="1800">
        <a:solidFill>
          <a:schemeClr val="tx1"/>
        </a:solidFill>
        <a:latin typeface="+mn-lt"/>
      </a:defRPr>
    </a:lvl7pPr>
    <a:lvl8pPr algn="l" lvl="7" marL="3200400" rtl="false">
      <a:defRPr dirty="0" lang="en-US" sz="1800">
        <a:solidFill>
          <a:schemeClr val="tx1"/>
        </a:solidFill>
        <a:latin typeface="+mn-lt"/>
      </a:defRPr>
    </a:lvl8pPr>
    <a:lvl9pPr algn="l" lvl="8" marL="3657600" rtl="false">
      <a:defRPr dirty="0" lang="en-US" sz="1800">
        <a:solidFill>
          <a:schemeClr val="tx1"/>
        </a:solidFill>
        <a:latin typeface="+mn-lt"/>
      </a:defRPr>
    </a:lvl9pPr>
  </p:defaultTextStyle>
</p:presentation>
</file>

<file path=ppt/presProps.xml><?xml version="1.0" encoding="utf-8"?>
<p:presentationP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showPr showNarration="1">
    <p:sldAll/>
  </p:showPr>
</p:presentationPr>
</file>

<file path=ppt/tableStyles.xml><?xml version="1.0" encoding="utf-8"?>
<a:tblStyleLs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def="{5C22544A-7EE6-4342-B048-85BDC9FD1C3A}"/>
</file>

<file path=ppt/viewProps.xml><?xml version="1.0" encoding="utf-8"?>
<p:viewP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normalViewPr showOutlineIcons="false">
    <p:restoredLeft sz="15620"/>
    <p:restoredTop sz="94660"/>
  </p:normalViewPr>
  <p:slideViewPr>
    <p:cSldViewPr>
      <p:cViewPr varScale="true">
        <p:scale>
          <a:sx d="100" n="73"/>
          <a:sy d="100" n="73"/>
        </p:scale>
        <p:origin x="-1110" y="-102"/>
      </p:cViewPr>
      <p:guideLst>
        <p:guide orient="horz" pos="2160"/>
        <p:guide pos="2880"/>
      </p:guideLst>
    </p:cSldViewPr>
  </p:slideViewPr>
  <p:notesTextViewPr>
    <p:cViewPr>
      <p:scale>
        <a:sx d="100" n="100"/>
        <a:sy d="100" n="100"/>
      </p:scale>
      <p:origin x="0" y="0"/>
    </p:cViewPr>
  </p:notesTextViewPr>
  <p:gridSpacing cx="78028800" cy="780288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2" Target="theme/theme1.xml" Type="http://schemas.openxmlformats.org/officeDocument/2006/relationships/theme"/><Relationship Id="rId3" Target="notesMasters/notesMaster1.xml" Type="http://schemas.openxmlformats.org/officeDocument/2006/relationships/notesMaster"/><Relationship Id="rId4" Target="theme/theme2.xml" Type="http://schemas.openxmlformats.org/officeDocument/2006/relationships/theme"/><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tableStyles.xml" Type="http://schemas.openxmlformats.org/officeDocument/2006/relationships/tableStyles"/><Relationship Id="rId28" Target="fonts/font1.fntdata" Type="http://schemas.openxmlformats.org/officeDocument/2006/relationships/font"/><Relationship Id="rId29" Target="fonts/font2.fntdata" Type="http://schemas.openxmlformats.org/officeDocument/2006/relationships/font"/><Relationship Id="rId30" Target="fonts/font3.fntdata" Type="http://schemas.openxmlformats.org/officeDocument/2006/relationships/font"/><Relationship Id="rId31" Target="fonts/font4.fntdata" Type="http://schemas.openxmlformats.org/officeDocument/2006/relationships/font"/><Relationship Id="rId32" Target="fonts/font5.fntdata" Type="http://schemas.openxmlformats.org/officeDocument/2006/relationships/font"/><Relationship Id="rId33" Target="fonts/font6.fntdata" Type="http://schemas.openxmlformats.org/officeDocument/2006/relationships/font"/><Relationship Id="rId34" Target="fonts/font7.fntdata" Type="http://schemas.openxmlformats.org/officeDocument/2006/relationships/font"/><Relationship Id="rId35" Target="fonts/font8.fntdata" Type="http://schemas.openxmlformats.org/officeDocument/2006/relationships/font"/><Relationship Id="rId36" Target="fonts/font9.fntdata" Type="http://schemas.openxmlformats.org/officeDocument/2006/relationships/font"/><Relationship Id="rId37" Target="fonts/font10.fntdata" Type="http://schemas.openxmlformats.org/officeDocument/2006/relationships/font"/><Relationship Id="rId38" Target="fonts/font11.fntdata" Type="http://schemas.openxmlformats.org/officeDocument/2006/relationships/font"/><Relationship Id="rId39" Target="tags/tag118.xml" Type="http://schemas.openxmlformats.org/officeDocument/2006/relationships/tags"/><Relationship Id="rId40" Target="presProps.xml" Type="http://schemas.openxmlformats.org/officeDocument/2006/relationships/presProps"/><Relationship Id="rId41" Target="viewProps.xml" Type="http://schemas.openxmlformats.org/officeDocument/2006/relationships/viewProps"/></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0" y="0"/>
            <a:ext cx="2971800" cy="458788"/>
          </a:xfrm>
          <a:prstGeom prst="rect">
            <a:avLst/>
          </a:prstGeom>
        </p:spPr>
        <p:txBody>
          <a:bodyPr bIns="45720" lIns="91440" rIns="91440" rtlCol="0" tIns="45720" vert="horz"/>
          <a:lstStyle>
            <a:lvl1pPr algn="l">
              <a:defRPr sz="1200"/>
            </a:lvl1pPr>
          </a:lstStyle>
          <a:p>
            <a:endParaRPr lang="en-US"/>
          </a:p>
        </p:txBody>
      </p:sp>
      <p:sp>
        <p:nvSpPr>
          <p:cNvPr id="3" name="Date Placeholder 2"/>
          <p:cNvSpPr>
            <a:spLocks noGrp="1"/>
          </p:cNvSpPr>
          <p:nvPr>
            <p:ph idx="1" type="dt"/>
          </p:nvPr>
        </p:nvSpPr>
        <p:spPr>
          <a:xfrm>
            <a:off x="3884613" y="0"/>
            <a:ext cx="2971800" cy="458788"/>
          </a:xfrm>
          <a:prstGeom prst="rect">
            <a:avLst/>
          </a:prstGeom>
        </p:spPr>
        <p:txBody>
          <a:bodyPr bIns="45720" lIns="91440" rIns="91440" rtlCol="0" tIns="45720" vert="horz"/>
          <a:lstStyle>
            <a:lvl1pPr algn="r">
              <a:defRPr sz="1200"/>
            </a:lvl1pPr>
          </a:lstStyle>
          <a:p>
            <a:fld id="{44B65459-4C01-9248-BDAA-F28591FAF6F5}" type="datetimeFigureOut">
              <a:rPr lang="en-US" smtClean="0"/>
              <a:t>4/4/17</a:t>
            </a:fld>
            <a:endParaRPr lang="en-US"/>
          </a:p>
        </p:txBody>
      </p:sp>
      <p:sp>
        <p:nvSpPr>
          <p:cNvPr id="4" name="Slide Image Placeholder 3"/>
          <p:cNvSpPr>
            <a:spLocks noChangeAspect="1" noGrp="1" noRot="1"/>
          </p:cNvSpPr>
          <p:nvPr>
            <p:ph idx="2" type="sldImg"/>
          </p:nvPr>
        </p:nvSpPr>
        <p:spPr>
          <a:xfrm>
            <a:off x="685800" y="1143000"/>
            <a:ext cx="5486400" cy="3086100"/>
          </a:xfrm>
          <a:prstGeom prst="rect">
            <a:avLst/>
          </a:prstGeom>
          <a:noFill/>
          <a:ln w="12700">
            <a:solidFill>
              <a:prstClr val="black"/>
            </a:solidFill>
          </a:ln>
        </p:spPr>
        <p:txBody>
          <a:bodyPr anchor="ctr" bIns="45720" lIns="91440" rIns="91440" rtlCol="0" tIns="45720" vert="horz"/>
          <a:lstStyle/>
          <a:p>
            <a:endParaRPr lang="en-US"/>
          </a:p>
        </p:txBody>
      </p:sp>
      <p:sp>
        <p:nvSpPr>
          <p:cNvPr id="5" name="Notes Placeholder 4"/>
          <p:cNvSpPr>
            <a:spLocks noGrp="1"/>
          </p:cNvSpPr>
          <p:nvPr>
            <p:ph idx="3" sz="quarter" type="body"/>
          </p:nvPr>
        </p:nvSpPr>
        <p:spPr>
          <a:xfrm>
            <a:off x="685800" y="4400550"/>
            <a:ext cx="5486400" cy="3600450"/>
          </a:xfrm>
          <a:prstGeom prst="rect">
            <a:avLst/>
          </a:prstGeom>
        </p:spPr>
        <p:txBody>
          <a:bodyPr bIns="45720" lIns="91440" rIns="91440" rtlCol="0" tIns="45720"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idx="4" sz="quarter" type="ftr"/>
          </p:nvPr>
        </p:nvSpPr>
        <p:spPr>
          <a:xfrm>
            <a:off x="0" y="8685213"/>
            <a:ext cx="2971800" cy="458787"/>
          </a:xfrm>
          <a:prstGeom prst="rect">
            <a:avLst/>
          </a:prstGeom>
        </p:spPr>
        <p:txBody>
          <a:bodyPr anchor="b" bIns="45720" lIns="91440" rIns="91440" rtlCol="0" tIns="45720" vert="horz"/>
          <a:lstStyle>
            <a:lvl1pPr algn="l">
              <a:defRPr sz="1200"/>
            </a:lvl1pPr>
          </a:lstStyle>
          <a:p>
            <a:endParaRPr lang="en-US"/>
          </a:p>
        </p:txBody>
      </p:sp>
      <p:sp>
        <p:nvSpPr>
          <p:cNvPr id="7" name="Slide Number Placeholder 6"/>
          <p:cNvSpPr>
            <a:spLocks noGrp="1"/>
          </p:cNvSpPr>
          <p:nvPr>
            <p:ph idx="5" sz="quarter" type="sldNum"/>
          </p:nvPr>
        </p:nvSpPr>
        <p:spPr>
          <a:xfrm>
            <a:off x="3884613" y="8685213"/>
            <a:ext cx="2971800" cy="458787"/>
          </a:xfrm>
          <a:prstGeom prst="rect">
            <a:avLst/>
          </a:prstGeom>
        </p:spPr>
        <p:txBody>
          <a:bodyPr anchor="b" bIns="45720" lIns="91440" rIns="91440" rtlCol="0" tIns="45720" vert="horz"/>
          <a:lstStyle>
            <a:lvl1pPr algn="r">
              <a:defRPr sz="1200"/>
            </a:lvl1pPr>
          </a:lstStyle>
          <a:p>
            <a:fld id="{69327042-6B61-B148-8485-8BBBFAA13D24}" type="slidenum">
              <a:rPr lang="en-US" smtClean="0"/>
              <a:t>‹#›</a:t>
            </a:fld>
            <a:endParaRPr lang="en-US"/>
          </a:p>
        </p:txBody>
      </p:sp>
    </p:spTree>
    <p:extLst>
      <p:ext uri="{BB962C8B-B14F-4D97-AF65-F5344CB8AC3E}">
        <p14:creationId xmlns:p14="http://schemas.microsoft.com/office/powerpoint/2010/main" val="1080321138"/>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 $Id$ -->
</file>

<file path=ppt/slideLayouts/_rels/slideLayout1.xml.rels><?xml version="1.0" encoding="UTF-8" standalone="no"?><Relationships xmlns="http://schemas.openxmlformats.org/package/2006/relationships"><Relationship Id="rId2" Target="../tags/tag2.xml" Type="http://schemas.openxmlformats.org/officeDocument/2006/relationships/tag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2" Target="../tags/tag4.xml" Type="http://schemas.openxmlformats.org/officeDocument/2006/relationships/tag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2" Target="../tags/tag5.xml" Type="http://schemas.openxmlformats.org/officeDocument/2006/relationships/tag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2" Target="../tags/tag3.xml" Type="http://schemas.openxmlformats.org/officeDocument/2006/relationships/tag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false" type="title">
  <p:cSld name="Title Slide">
    <p:spTree>
      <p:nvGrpSpPr>
        <p:cNvPr id="1" name=""/>
        <p:cNvGrpSpPr/>
        <p:nvPr/>
      </p:nvGrpSpPr>
      <p:grpSpPr>
        <a:xfrm>
          <a:off x="0" y="0"/>
          <a:ext cx="0" cy="0"/>
          <a:chOff x="0" y="0"/>
          <a:chExt cx="0" cy="0"/>
        </a:xfrm>
      </p:grpSpPr>
      <p:sp>
        <p:nvSpPr>
          <p:cNvPr id="2" name="Title 1">
            <a:extLst>
              <a:ext uri="{5B584F5F-3D06-4B21-B31A-C6D216A7AA28}">
                <a16:creationId xmlns:a16="http://schemas.microsoft.com/office/drawing/2010/main" id="{F27FDC0D-8E69-4C75-8F0A-F740D58290B3}"/>
              </a:ext>
            </a:extLst>
          </p:cNvPr>
          <p:cNvSpPr>
            <a:spLocks noGrp="true"/>
          </p:cNvSpPr>
          <p:nvPr>
            <p:ph type="title"/>
          </p:nvPr>
        </p:nvSpPr>
        <p:spPr>
          <a:xfrm rot="0">
            <a:off x="1351643" y="800236"/>
            <a:ext cx="6436178" cy="2209800"/>
          </a:xfrm>
          <a:prstGeom prst="rect">
            <a:avLst/>
          </a:prstGeom>
        </p:spPr>
        <p:txBody>
          <a:bodyPr anchor="b" rtlCol="0" vert="horz"/>
          <a:lstStyle>
            <a:lvl1pPr algn="ctr" lvl="0">
              <a:lnSpc>
                <a:spcPct val="100000"/>
              </a:lnSpc>
              <a:defRPr baseline="0" cap="none" dirty="0" i="0" lang="en-US" spc="150" sz="5100">
                <a:solidFill>
                  <a:schemeClr val="tx1"/>
                </a:solidFill>
                <a:latin typeface="Roboto-thin"/>
              </a:defRPr>
            </a:lvl1pPr>
          </a:lstStyle>
          <a:p>
            <a:pPr/>
            <a:r>
              <a:rPr dirty="0" lang="en-US"/>
              <a:t>Click to edit Master title style</a:t>
            </a:r>
            <a:endParaRPr dirty="0" lang="en-US"/>
          </a:p>
        </p:txBody>
      </p:sp>
      <p:sp>
        <p:nvSpPr>
          <p:cNvPr id="3" name="Subtitle 2">
            <a:extLst>
              <a:ext uri="{A4A75FD4-0003-4F60-9F71-58E6CB1E179B}">
                <a16:creationId xmlns:a16="http://schemas.microsoft.com/office/drawing/2010/main" id="{93FCF36A-78D8-4EA8-BB76-17027F55D5BE}"/>
              </a:ext>
            </a:extLst>
          </p:cNvPr>
          <p:cNvSpPr>
            <a:spLocks noGrp="true"/>
          </p:cNvSpPr>
          <p:nvPr>
            <p:ph idx="1" type="subTitle"/>
          </p:nvPr>
        </p:nvSpPr>
        <p:spPr>
          <a:xfrm rot="0">
            <a:off x="1351643" y="3416175"/>
            <a:ext cx="6436178" cy="706966"/>
          </a:xfrm>
          <a:prstGeom prst="rect">
            <a:avLst/>
          </a:prstGeom>
        </p:spPr>
        <p:txBody>
          <a:bodyPr anchor="t" lIns="91440" rtlCol="0" vert="horz">
            <a:noAutofit/>
          </a:bodyPr>
          <a:lstStyle>
            <a:lvl1pPr algn="ctr" indent="0" lvl="0" marL="0">
              <a:lnSpc>
                <a:spcPct val="100000"/>
              </a:lnSpc>
              <a:spcBef>
                <a:spcPts val="0"/>
              </a:spcBef>
              <a:buNone/>
              <a:defRPr baseline="0" dirty="0" i="0" lang="en-US" sz="1600">
                <a:solidFill>
                  <a:schemeClr val="accent1"/>
                </a:solidFill>
                <a:latin typeface="+mn-lt"/>
              </a:defRPr>
            </a:lvl1pPr>
            <a:lvl2pPr algn="ctr" indent="0" lvl="1" marL="457200">
              <a:buNone/>
              <a:defRPr dirty="0" lang="en-US">
                <a:solidFill>
                  <a:schemeClr val="tx1">
                    <a:tint val="75000"/>
                  </a:schemeClr>
                </a:solidFill>
              </a:defRPr>
            </a:lvl2pPr>
            <a:lvl3pPr algn="ctr" indent="0" lvl="2" marL="914400">
              <a:buNone/>
              <a:defRPr dirty="0" lang="en-US">
                <a:solidFill>
                  <a:schemeClr val="tx1">
                    <a:tint val="75000"/>
                  </a:schemeClr>
                </a:solidFill>
              </a:defRPr>
            </a:lvl3pPr>
            <a:lvl4pPr algn="ctr" indent="0" lvl="3" marL="1371600">
              <a:buNone/>
              <a:defRPr dirty="0" lang="en-US">
                <a:solidFill>
                  <a:schemeClr val="tx1">
                    <a:tint val="75000"/>
                  </a:schemeClr>
                </a:solidFill>
              </a:defRPr>
            </a:lvl4pPr>
            <a:lvl5pPr algn="ctr" indent="0" lvl="4" marL="1828800">
              <a:buNone/>
              <a:defRPr dirty="0" lang="en-US">
                <a:solidFill>
                  <a:schemeClr val="tx1">
                    <a:tint val="75000"/>
                  </a:schemeClr>
                </a:solidFill>
              </a:defRPr>
            </a:lvl5pPr>
            <a:lvl6pPr algn="ctr" indent="0" lvl="5" marL="2286000">
              <a:buNone/>
              <a:defRPr dirty="0" lang="en-US">
                <a:solidFill>
                  <a:schemeClr val="tx1">
                    <a:tint val="75000"/>
                  </a:schemeClr>
                </a:solidFill>
              </a:defRPr>
            </a:lvl6pPr>
            <a:lvl7pPr algn="ctr" indent="0" lvl="6" marL="2743200">
              <a:buNone/>
              <a:defRPr dirty="0" lang="en-US">
                <a:solidFill>
                  <a:schemeClr val="tx1">
                    <a:tint val="75000"/>
                  </a:schemeClr>
                </a:solidFill>
              </a:defRPr>
            </a:lvl7pPr>
            <a:lvl8pPr algn="ctr" indent="0" lvl="7" marL="3200400">
              <a:buNone/>
              <a:defRPr dirty="0" lang="en-US">
                <a:solidFill>
                  <a:schemeClr val="tx1">
                    <a:tint val="75000"/>
                  </a:schemeClr>
                </a:solidFill>
              </a:defRPr>
            </a:lvl8pPr>
            <a:lvl9pPr algn="ctr" indent="0" lvl="8" marL="3657600">
              <a:buNone/>
              <a:defRPr dirty="0" lang="en-US">
                <a:solidFill>
                  <a:schemeClr val="tx1">
                    <a:tint val="75000"/>
                  </a:schemeClr>
                </a:solidFill>
              </a:defRPr>
            </a:lvl9pPr>
          </a:lstStyle>
          <a:p>
            <a:pPr/>
            <a:r>
              <a:rPr dirty="0" lang="en-US"/>
              <a:t>Click to edit Master subtitle style</a:t>
            </a:r>
            <a:endParaRPr dirty="0" lang="en-US"/>
          </a:p>
        </p:txBody>
      </p:sp>
      <p:cxnSp>
        <p:nvCxnSpPr>
          <p:cNvPr id="4" name="Straight Connector 9">
            <a:extLst>
              <a:ext uri="{5C011032-3E8B-4F21-8CCA-20427A9B43F3}">
                <a16:creationId xmlns:a16="http://schemas.microsoft.com/office/drawing/2010/main" id="{5D1E79C5-E6D5-4C5D-BB3B-2E5ADF5F3816}"/>
              </a:ext>
            </a:extLst>
          </p:cNvPr>
          <p:cNvCxnSpPr/>
          <p:nvPr/>
        </p:nvCxnSpPr>
        <p:spPr>
          <a:xfrm rot="0">
            <a:off x="1351643" y="3182555"/>
            <a:ext cx="6436178" cy="0"/>
          </a:xfrm>
          <a:prstGeom prst="line">
            <a:avLst/>
          </a:prstGeom>
          <a:ln w="6350">
            <a:solidFill>
              <a:schemeClr val="tx1">
                <a:lumMod val="85000"/>
                <a:lumOff val="15000"/>
              </a:schemeClr>
            </a:solidFill>
          </a:ln>
        </p:spPr>
        <p:style>
          <a:lnRef idx="2">
            <a:schemeClr val="accent1"/>
          </a:lnRef>
          <a:fillRef idx="0">
            <a:schemeClr val="accent1"/>
          </a:fillRef>
          <a:effectRef idx="0">
            <a:schemeClr val="accent1"/>
          </a:effectRef>
          <a:fontRef idx="minor">
            <a:schemeClr val="tx1"/>
          </a:fontRef>
        </p:style>
      </p:cxnSp>
      <p:sp>
        <p:nvSpPr>
          <p:cNvPr id="5" name="Slide Number Placeholder 5">
            <a:extLst>
              <a:ext uri="{14F40E08-4F51-47AA-94CF-0D778E432564}">
                <a16:creationId xmlns:a16="http://schemas.microsoft.com/office/drawing/2010/main" id="{B46B983E-1D5C-4C81-9ECE-AD09E573F210}"/>
              </a:ext>
            </a:extLst>
          </p:cNvPr>
          <p:cNvSpPr>
            <a:spLocks noGrp="true"/>
          </p:cNvSpPr>
          <p:nvPr>
            <p:ph idx="12" sz="quarter" type="sldNum"/>
          </p:nvPr>
        </p:nvSpPr>
        <p:spPr>
          <a:xfrm rot="0">
            <a:off x="6123448" y="4771233"/>
            <a:ext cx="2133600" cy="273844"/>
          </a:xfrm>
          <a:prstGeom prst="rect">
            <a:avLst/>
          </a:prstGeom>
        </p:spPr>
        <p:txBody>
          <a:bodyPr anchor="ctr" bIns="45720" lIns="91440" rIns="91440" rtlCol="0" tIns="45720" vert="horz"/>
          <a:lstStyle>
            <a:lvl1pPr algn="r" lvl="0">
              <a:defRPr dirty="0" i="0" lang="en-US" sz="600">
                <a:solidFill>
                  <a:schemeClr val="bg1">
                    <a:lumMod val="50000"/>
                  </a:schemeClr>
                </a:solidFill>
                <a:latin typeface="+mn-lt"/>
              </a:defRPr>
            </a:lvl1pPr>
          </a:lstStyle>
          <a:p>
            <a:pPr/>
            <a:r>
              <a:rPr dirty="0" lang="en-US"/>
              <a:t>&lt;#&gt;</a:t>
            </a:r>
            <a:endParaRPr dirty="0" lang="en-US"/>
          </a:p>
        </p:txBody>
      </p:sp>
      <p:sp>
        <p:nvSpPr>
          <p:cNvPr id="6" name="Footer Placeholder 4">
            <a:extLst>
              <a:ext uri="{849740CC-EAB5-4A85-9CE3-F8D9C4DA9089}">
                <a16:creationId xmlns:a16="http://schemas.microsoft.com/office/drawing/2010/main" id="{1BBA1B02-11A7-473C-99B9-E27F3B9FA759}"/>
              </a:ext>
            </a:extLst>
          </p:cNvPr>
          <p:cNvSpPr>
            <a:spLocks noGrp="true"/>
          </p:cNvSpPr>
          <p:nvPr>
            <p:ph idx="11" sz="quarter" type="ftr"/>
          </p:nvPr>
        </p:nvSpPr>
        <p:spPr>
          <a:xfrm rot="0">
            <a:off x="3124200" y="4771233"/>
            <a:ext cx="2895600" cy="273844"/>
          </a:xfrm>
          <a:prstGeom prst="rect">
            <a:avLst/>
          </a:prstGeom>
        </p:spPr>
        <p:txBody>
          <a:bodyPr anchor="ctr" bIns="45720" lIns="91440" rIns="91440" rtlCol="0" tIns="45720" vert="horz"/>
          <a:lstStyle>
            <a:lvl1pPr algn="ctr" lvl="0">
              <a:defRPr dirty="0" i="0" lang="en-US" sz="600">
                <a:solidFill>
                  <a:schemeClr val="bg1">
                    <a:lumMod val="50000"/>
                  </a:schemeClr>
                </a:solidFill>
                <a:latin typeface="+mn-lt"/>
              </a:defRPr>
            </a:lvl1pPr>
          </a:lstStyle>
          <a:p>
            <a:pPr/>
            <a:r>
              <a:rPr dirty="0" lang="en-US"/>
              <a:t>Footer</a:t>
            </a:r>
            <a:endParaRPr dirty="0" lang="en-US"/>
          </a:p>
        </p:txBody>
      </p:sp>
      <p:sp>
        <p:nvSpPr>
          <p:cNvPr id="7" name="Date Placeholder 3">
            <a:extLst>
              <a:ext uri="{76C610BF-58AF-46D1-95F3-0CB4B0A7EF3A}">
                <a16:creationId xmlns:a16="http://schemas.microsoft.com/office/drawing/2010/main" id="{40874113-7FF3-4855-BC3A-D37022052B76}"/>
              </a:ext>
            </a:extLst>
          </p:cNvPr>
          <p:cNvSpPr>
            <a:spLocks noGrp="true"/>
          </p:cNvSpPr>
          <p:nvPr>
            <p:ph idx="10" sz="half" type="dt"/>
          </p:nvPr>
        </p:nvSpPr>
        <p:spPr>
          <a:xfrm rot="0">
            <a:off x="894633" y="4771233"/>
            <a:ext cx="2133600" cy="273844"/>
          </a:xfrm>
          <a:prstGeom prst="rect">
            <a:avLst/>
          </a:prstGeom>
        </p:spPr>
        <p:txBody>
          <a:bodyPr anchor="ctr" bIns="45720" lIns="91440" rIns="91440" rtlCol="0" tIns="45720" vert="horz"/>
          <a:lstStyle>
            <a:lvl1pPr algn="l" lvl="0">
              <a:defRPr dirty="0" i="0" lang="en-US" sz="600">
                <a:solidFill>
                  <a:schemeClr val="bg1">
                    <a:lumMod val="50000"/>
                  </a:schemeClr>
                </a:solidFill>
                <a:latin typeface="+mn-lt"/>
              </a:defRPr>
            </a:lvl1pPr>
          </a:lstStyle>
          <a:p>
            <a:pPr/>
            <a:r>
              <a:rPr dirty="0" lang="en-US"/>
              <a:t>Date</a:t>
            </a:r>
            <a:endParaRPr dirty="0" lang="en-US"/>
          </a:p>
        </p:txBody>
      </p:sp>
    </p:spTree>
    <p:custDataLst>
      <p:tags r:id="rId2"/>
    </p:custDataLst>
    <p:extLst>
      <p:ext uri="{8BEBD451-0717-43DB-B92C-0B9C7C1A4495}">
        <p14:creationId xmlns:p14="http://schemas.microsoft.com/office/powerpoint/2010/main" val="1695978025531"/>
      </p:ext>
    </p:extLst>
  </p:cSld>
  <p:clrMapOvr>
    <a:masterClrMapping/>
  </p:clrMapOvr>
</p:sldLayout>
</file>

<file path=ppt/slideLayouts/slideLayout10.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userDrawn="1">
  <p:cSld name="Title,Text, and Images">
    <p:spTree>
      <p:nvGrpSpPr>
        <p:cNvPr id="1" name=""/>
        <p:cNvGrpSpPr/>
        <p:nvPr/>
      </p:nvGrpSpPr>
      <p:grpSpPr>
        <a:xfrm>
          <a:off x="0" y="0"/>
          <a:ext cx="0" cy="0"/>
          <a:chOff x="0" y="0"/>
          <a:chExt cx="0" cy="0"/>
        </a:xfrm>
      </p:grpSpPr>
      <p:sp>
        <p:nvSpPr>
          <p:cNvPr id="2" name="Picture Placeholder 2">
            <a:extLst>
              <a:ext uri="{3DAEAC6D-E34D-4148-8457-C7E4A206D17E}">
                <a16:creationId xmlns:a16="http://schemas.microsoft.com/office/drawing/2010/main" id="{031CC7B8-6C2F-4BE1-8BDC-51AE7021E2B3}"/>
              </a:ext>
            </a:extLst>
          </p:cNvPr>
          <p:cNvSpPr>
            <a:spLocks noGrp="true"/>
          </p:cNvSpPr>
          <p:nvPr>
            <p:ph type="pic"/>
          </p:nvPr>
        </p:nvSpPr>
        <p:spPr>
          <a:xfrm rot="0">
            <a:off x="949327" y="1550987"/>
            <a:ext cx="1593851" cy="2074863"/>
          </a:xfrm>
          <a:ln w="38100">
            <a:noFill/>
            <a:miter lim="800000"/>
          </a:ln>
        </p:spPr>
        <p:txBody>
          <a:bodyPr rtlCol="0" vert="horz"/>
          <a:lstStyle/>
          <a:p>
            <a:pPr/>
            <a:r>
              <a:rPr dirty="0" lang="en-US"/>
              <a:t>Click icon to add picture</a:t>
            </a:r>
            <a:endParaRPr dirty="0" lang="en-US"/>
          </a:p>
        </p:txBody>
      </p:sp>
      <p:sp>
        <p:nvSpPr>
          <p:cNvPr id="3" name="Picture Placeholder 2">
            <a:extLst>
              <a:ext uri="{7C39E765-02B7-4156-9A51-3C253998ED77}">
                <a16:creationId xmlns:a16="http://schemas.microsoft.com/office/drawing/2010/main" id="{71A3FAEA-A3E7-4848-BDE3-F2314BAC8D6B}"/>
              </a:ext>
            </a:extLst>
          </p:cNvPr>
          <p:cNvSpPr>
            <a:spLocks noGrp="true"/>
          </p:cNvSpPr>
          <p:nvPr>
            <p:ph idx="1" type="pic"/>
          </p:nvPr>
        </p:nvSpPr>
        <p:spPr>
          <a:xfrm rot="0">
            <a:off x="2835275" y="1550987"/>
            <a:ext cx="1593850" cy="2074863"/>
          </a:xfrm>
          <a:ln w="38100">
            <a:noFill/>
            <a:miter lim="800000"/>
          </a:ln>
        </p:spPr>
        <p:txBody>
          <a:bodyPr rtlCol="0" vert="horz"/>
          <a:lstStyle/>
          <a:p>
            <a:pPr/>
            <a:r>
              <a:rPr dirty="0" lang="en-US"/>
              <a:t>Click icon to add picture</a:t>
            </a:r>
            <a:endParaRPr dirty="0" lang="en-US"/>
          </a:p>
        </p:txBody>
      </p:sp>
      <p:sp>
        <p:nvSpPr>
          <p:cNvPr id="4" name="Picture Placeholder 2">
            <a:extLst>
              <a:ext uri="{BDF59981-96CF-4C59-BCFC-B14E68E7642F}">
                <a16:creationId xmlns:a16="http://schemas.microsoft.com/office/drawing/2010/main" id="{99C26201-52D8-4C89-8DA9-C81604194E86}"/>
              </a:ext>
            </a:extLst>
          </p:cNvPr>
          <p:cNvSpPr>
            <a:spLocks noGrp="true"/>
          </p:cNvSpPr>
          <p:nvPr>
            <p:ph idx="2" type="pic"/>
          </p:nvPr>
        </p:nvSpPr>
        <p:spPr>
          <a:xfrm rot="0">
            <a:off x="4724400" y="1550987"/>
            <a:ext cx="3482976" cy="2074863"/>
          </a:xfrm>
          <a:ln w="38100">
            <a:noFill/>
            <a:miter lim="800000"/>
          </a:ln>
        </p:spPr>
        <p:txBody>
          <a:bodyPr rtlCol="0" vert="horz"/>
          <a:lstStyle/>
          <a:p>
            <a:pPr/>
            <a:r>
              <a:rPr dirty="0" lang="en-US"/>
              <a:t>Click icon to add picture</a:t>
            </a:r>
            <a:endParaRPr dirty="0" lang="en-US"/>
          </a:p>
        </p:txBody>
      </p:sp>
      <p:sp>
        <p:nvSpPr>
          <p:cNvPr id="5" name="Content Placeholder 2">
            <a:extLst>
              <a:ext uri="{F8D1CC66-FE83-45BF-8C3E-35229751D7D5}">
                <a16:creationId xmlns:a16="http://schemas.microsoft.com/office/drawing/2010/main" id="{1B28F38C-4FC8-43EA-9CA6-735A9EE462B0}"/>
              </a:ext>
            </a:extLst>
          </p:cNvPr>
          <p:cNvSpPr>
            <a:spLocks noGrp="true"/>
          </p:cNvSpPr>
          <p:nvPr>
            <p:ph idx="3" type="body"/>
          </p:nvPr>
        </p:nvSpPr>
        <p:spPr>
          <a:xfrm rot="0">
            <a:off x="887415" y="3857355"/>
            <a:ext cx="1714931" cy="635269"/>
          </a:xfrm>
          <a:prstGeom prst="rect">
            <a:avLst/>
          </a:prstGeom>
        </p:spPr>
        <p:txBody>
          <a:bodyPr anchor="t" rtlCol="0" vert="horz">
            <a:normAutofit/>
          </a:bodyPr>
          <a:lstStyle>
            <a:lvl1pPr algn="l" indent="0" lvl="0" marL="0">
              <a:lnSpc>
                <a:spcPct val="100000"/>
              </a:lnSpc>
              <a:buFont typeface="Arial"/>
              <a:buNone/>
              <a:defRPr dirty="0" lang="en-US" sz="1200">
                <a:solidFill>
                  <a:schemeClr val="tx1">
                    <a:lumMod val="85000"/>
                    <a:lumOff val="15000"/>
                  </a:schemeClr>
                </a:solidFill>
              </a:defRPr>
            </a:lvl1pPr>
            <a:lvl2pPr lvl="1">
              <a:lnSpc>
                <a:spcPct val="129000"/>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Font typeface="Arial"/>
              <a:buChar char="»"/>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6" name="Date Placeholder 1">
            <a:extLst>
              <a:ext uri="{71F437B4-3EB1-4587-AD3A-891A0FF2E9DF}">
                <a16:creationId xmlns:a16="http://schemas.microsoft.com/office/drawing/2010/main" id="{3012AE9A-C8D8-47CA-985F-4F9BFF9F84EC}"/>
              </a:ext>
            </a:extLst>
          </p:cNvPr>
          <p:cNvSpPr>
            <a:spLocks noGrp="true"/>
          </p:cNvSpPr>
          <p:nvPr>
            <p:ph idx="10" sz="half" type="dt"/>
          </p:nvPr>
        </p:nvSpPr>
        <p:spPr/>
        <p:txBody>
          <a:bodyPr rtlCol="0" vert="horz"/>
          <a:lstStyle/>
          <a:p>
            <a:pPr/>
            <a:r>
              <a:rPr dirty="0" lang="en-US"/>
              <a:t>Date</a:t>
            </a:r>
            <a:endParaRPr dirty="0" lang="en-US"/>
          </a:p>
        </p:txBody>
      </p:sp>
      <p:sp>
        <p:nvSpPr>
          <p:cNvPr id="7" name="Footer Placeholder 3">
            <a:extLst>
              <a:ext uri="{D0145586-7B10-4B36-A960-DBBA8AE3C390}">
                <a16:creationId xmlns:a16="http://schemas.microsoft.com/office/drawing/2010/main" id="{3305000A-7AD1-4490-8719-364434B5CDAE}"/>
              </a:ext>
            </a:extLst>
          </p:cNvPr>
          <p:cNvSpPr>
            <a:spLocks noGrp="true"/>
          </p:cNvSpPr>
          <p:nvPr>
            <p:ph idx="11" sz="quarter" type="ftr"/>
          </p:nvPr>
        </p:nvSpPr>
        <p:spPr/>
        <p:txBody>
          <a:bodyPr rtlCol="0" vert="horz"/>
          <a:lstStyle/>
          <a:p>
            <a:pPr/>
            <a:r>
              <a:rPr dirty="0" lang="en-US"/>
              <a:t>Footer</a:t>
            </a:r>
            <a:endParaRPr dirty="0" lang="en-US"/>
          </a:p>
        </p:txBody>
      </p:sp>
      <p:sp>
        <p:nvSpPr>
          <p:cNvPr id="8" name="Slide Number Placeholder 4">
            <a:extLst>
              <a:ext uri="{1C8357F0-D12B-46E2-9E4A-116A29E61EA0}">
                <a16:creationId xmlns:a16="http://schemas.microsoft.com/office/drawing/2010/main" id="{F98C6663-99F8-4D0A-8601-F0861692788F}"/>
              </a:ext>
            </a:extLst>
          </p:cNvPr>
          <p:cNvSpPr>
            <a:spLocks noGrp="true"/>
          </p:cNvSpPr>
          <p:nvPr>
            <p:ph idx="12" sz="quarter" type="sldNum"/>
          </p:nvPr>
        </p:nvSpPr>
        <p:spPr/>
        <p:txBody>
          <a:bodyPr rtlCol="0" vert="horz"/>
          <a:lstStyle/>
          <a:p>
            <a:pPr/>
            <a:r>
              <a:rPr dirty="0" lang="en-US"/>
              <a:t>&lt;#&gt;</a:t>
            </a:r>
            <a:endParaRPr dirty="0" lang="en-US"/>
          </a:p>
        </p:txBody>
      </p:sp>
      <p:sp>
        <p:nvSpPr>
          <p:cNvPr id="9" name="Rectangle 19">
            <a:extLst>
              <a:ext uri="{FEC19D2E-F2C5-409D-9A3D-BC6E912A5880}">
                <a16:creationId xmlns:a16="http://schemas.microsoft.com/office/drawing/2010/main" id="{E37A5EBB-784C-42EB-BCE4-2540D08D69F4}"/>
              </a:ext>
            </a:extLst>
          </p:cNvPr>
          <p:cNvSpPr/>
          <p:nvPr/>
        </p:nvSpPr>
        <p:spPr>
          <a:xfrm rot="0">
            <a:off x="889003" y="1493837"/>
            <a:ext cx="1711325" cy="2192337"/>
          </a:xfrm>
          <a:prstGeom prst="rect">
            <a:avLst/>
          </a:prstGeom>
          <a:noFill/>
          <a:ln cap="flat" w="6350">
            <a:solidFill>
              <a:schemeClr val="tx1">
                <a:lumMod val="85000"/>
                <a:lumOff val="15000"/>
              </a:schemeClr>
            </a:solidFill>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10" name="Rectangle 20">
            <a:extLst>
              <a:ext uri="{4C2EB3D0-7DF7-4D75-9549-704F0C250B3A}">
                <a16:creationId xmlns:a16="http://schemas.microsoft.com/office/drawing/2010/main" id="{A52774AA-BDDB-4D8D-9143-78A416F44A3F}"/>
              </a:ext>
            </a:extLst>
          </p:cNvPr>
          <p:cNvSpPr/>
          <p:nvPr/>
        </p:nvSpPr>
        <p:spPr>
          <a:xfrm rot="0">
            <a:off x="2774950" y="1493837"/>
            <a:ext cx="1714500" cy="2192337"/>
          </a:xfrm>
          <a:prstGeom prst="rect">
            <a:avLst/>
          </a:prstGeom>
          <a:noFill/>
          <a:ln cap="flat" w="6350">
            <a:solidFill>
              <a:schemeClr val="tx1">
                <a:lumMod val="85000"/>
                <a:lumOff val="15000"/>
              </a:schemeClr>
            </a:solidFill>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11" name="Rectangle 22">
            <a:extLst>
              <a:ext uri="{A2AFBE94-952E-4A5B-98BD-91EE46A41DD8}">
                <a16:creationId xmlns:a16="http://schemas.microsoft.com/office/drawing/2010/main" id="{822E02C4-116F-4579-BDF2-819E3CE3993F}"/>
              </a:ext>
            </a:extLst>
          </p:cNvPr>
          <p:cNvSpPr/>
          <p:nvPr/>
        </p:nvSpPr>
        <p:spPr>
          <a:xfrm rot="0">
            <a:off x="4648201" y="1493837"/>
            <a:ext cx="3616325" cy="2192337"/>
          </a:xfrm>
          <a:prstGeom prst="rect">
            <a:avLst/>
          </a:prstGeom>
          <a:noFill/>
          <a:ln cap="flat" w="6350">
            <a:solidFill>
              <a:schemeClr val="tx1">
                <a:lumMod val="85000"/>
                <a:lumOff val="15000"/>
              </a:schemeClr>
            </a:solidFill>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12" name="Content Placeholder 2">
            <a:extLst>
              <a:ext uri="{E95DC424-8DB9-4D1E-81E0-FF50359D58EE}">
                <a16:creationId xmlns:a16="http://schemas.microsoft.com/office/drawing/2010/main" id="{FEF87AE0-BAE2-46F7-93D8-22E8F46C5912}"/>
              </a:ext>
            </a:extLst>
          </p:cNvPr>
          <p:cNvSpPr>
            <a:spLocks noGrp="true"/>
          </p:cNvSpPr>
          <p:nvPr>
            <p:ph idx="4" type="body"/>
          </p:nvPr>
        </p:nvSpPr>
        <p:spPr>
          <a:xfrm rot="0">
            <a:off x="2773802" y="3857355"/>
            <a:ext cx="1714931" cy="635269"/>
          </a:xfrm>
          <a:prstGeom prst="rect">
            <a:avLst/>
          </a:prstGeom>
        </p:spPr>
        <p:txBody>
          <a:bodyPr anchor="t" rtlCol="0" vert="horz">
            <a:normAutofit/>
          </a:bodyPr>
          <a:lstStyle>
            <a:lvl1pPr algn="l" indent="0" lvl="0" marL="0">
              <a:lnSpc>
                <a:spcPct val="100000"/>
              </a:lnSpc>
              <a:buFont typeface="Arial"/>
              <a:buNone/>
              <a:defRPr dirty="0" lang="en-US" sz="1200">
                <a:solidFill>
                  <a:schemeClr val="tx1">
                    <a:lumMod val="85000"/>
                    <a:lumOff val="15000"/>
                  </a:schemeClr>
                </a:solidFill>
              </a:defRPr>
            </a:lvl1pPr>
            <a:lvl2pPr lvl="1">
              <a:lnSpc>
                <a:spcPct val="129000"/>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Font typeface="Arial"/>
              <a:buChar char="»"/>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13" name="Content Placeholder 2">
            <a:extLst>
              <a:ext uri="{D03AC961-9811-4B5D-8170-377BC84575CA}">
                <a16:creationId xmlns:a16="http://schemas.microsoft.com/office/drawing/2010/main" id="{25ECF506-84D9-4A73-8E85-A6E4BE32207F}"/>
              </a:ext>
            </a:extLst>
          </p:cNvPr>
          <p:cNvSpPr>
            <a:spLocks noGrp="true"/>
          </p:cNvSpPr>
          <p:nvPr>
            <p:ph idx="5" type="body"/>
          </p:nvPr>
        </p:nvSpPr>
        <p:spPr>
          <a:xfrm rot="0">
            <a:off x="4660188" y="3857355"/>
            <a:ext cx="3604336" cy="635269"/>
          </a:xfrm>
          <a:prstGeom prst="rect">
            <a:avLst/>
          </a:prstGeom>
        </p:spPr>
        <p:txBody>
          <a:bodyPr anchor="t" rtlCol="0" vert="horz">
            <a:normAutofit/>
          </a:bodyPr>
          <a:lstStyle>
            <a:lvl1pPr algn="l" indent="0" lvl="0" marL="0">
              <a:lnSpc>
                <a:spcPct val="100000"/>
              </a:lnSpc>
              <a:buFont typeface="Arial"/>
              <a:buNone/>
              <a:defRPr dirty="0" lang="en-US" sz="1200">
                <a:solidFill>
                  <a:schemeClr val="tx1">
                    <a:lumMod val="85000"/>
                    <a:lumOff val="15000"/>
                  </a:schemeClr>
                </a:solidFill>
              </a:defRPr>
            </a:lvl1pPr>
            <a:lvl2pPr lvl="1">
              <a:lnSpc>
                <a:spcPct val="129000"/>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Font typeface="Arial"/>
              <a:buChar char="»"/>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14" name="Title 1">
            <a:extLst>
              <a:ext uri="{DA6FA739-C512-42DF-A63A-48CD1D204330}">
                <a16:creationId xmlns:a16="http://schemas.microsoft.com/office/drawing/2010/main" id="{06E72587-B3AB-4CF9-87E7-4D67149AA6F9}"/>
              </a:ext>
            </a:extLst>
          </p:cNvPr>
          <p:cNvSpPr>
            <a:spLocks noGrp="true"/>
          </p:cNvSpPr>
          <p:nvPr>
            <p:ph idx="6" type="title"/>
          </p:nvPr>
        </p:nvSpPr>
        <p:spPr>
          <a:xfrm rot="0">
            <a:off x="781051" y="486821"/>
            <a:ext cx="7480300" cy="704850"/>
          </a:xfrm>
          <a:prstGeom prst="rect">
            <a:avLst/>
          </a:prstGeom>
        </p:spPr>
        <p:txBody>
          <a:bodyPr anchor="b" rtlCol="0" vert="horz"/>
          <a:lstStyle>
            <a:lvl1pPr algn="l" lvl="0">
              <a:lnSpc>
                <a:spcPct val="100000"/>
              </a:lnSpc>
              <a:defRPr cap="none" dirty="0" lang="en-US" spc="150" sz="3200">
                <a:solidFill>
                  <a:schemeClr val="tx1">
                    <a:lumMod val="85000"/>
                    <a:lumOff val="15000"/>
                  </a:schemeClr>
                </a:solidFill>
              </a:defRPr>
            </a:lvl1pPr>
          </a:lstStyle>
          <a:p>
            <a:pPr/>
            <a:r>
              <a:rPr dirty="0" lang="en-US"/>
              <a:t>Click to edit Master title style</a:t>
            </a:r>
            <a:endParaRPr dirty="0" lang="en-US"/>
          </a:p>
        </p:txBody>
      </p:sp>
    </p:spTree>
    <p:custDataLst>
      <p:tags r:id="rId2"/>
    </p:custDataLst>
    <p:extLst>
      <p:ext uri="{C6839AAB-855C-4E88-9832-3D90503D0CFC}">
        <p14:creationId xmlns:p14="http://schemas.microsoft.com/office/powerpoint/2010/main" val="1695978025540"/>
      </p:ext>
    </p:extLst>
  </p:cSld>
  <p:clrMapOvr>
    <a:masterClrMapping/>
  </p:clrMapOvr>
</p:sldLayout>
</file>

<file path=ppt/slideLayouts/slideLayout11.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userDrawn="1">
  <p:cSld name="Title and Images">
    <p:spTree>
      <p:nvGrpSpPr>
        <p:cNvPr id="1" name=""/>
        <p:cNvGrpSpPr/>
        <p:nvPr/>
      </p:nvGrpSpPr>
      <p:grpSpPr>
        <a:xfrm>
          <a:off x="0" y="0"/>
          <a:ext cx="0" cy="0"/>
          <a:chOff x="0" y="0"/>
          <a:chExt cx="0" cy="0"/>
        </a:xfrm>
      </p:grpSpPr>
      <p:sp>
        <p:nvSpPr>
          <p:cNvPr id="2" name="Title 1">
            <a:extLst>
              <a:ext uri="{0BA87A9E-3336-4C58-A8EE-1A93C9CCD8EF}">
                <a16:creationId xmlns:a16="http://schemas.microsoft.com/office/drawing/2010/main" id="{BD3EFA2D-8F4C-4AD7-B7F5-BA836BCFD41E}"/>
              </a:ext>
            </a:extLst>
          </p:cNvPr>
          <p:cNvSpPr>
            <a:spLocks noGrp="true"/>
          </p:cNvSpPr>
          <p:nvPr>
            <p:ph type="title"/>
          </p:nvPr>
        </p:nvSpPr>
        <p:spPr>
          <a:xfrm rot="0">
            <a:off x="781051" y="486821"/>
            <a:ext cx="7480300" cy="704850"/>
          </a:xfrm>
          <a:prstGeom prst="rect">
            <a:avLst/>
          </a:prstGeom>
        </p:spPr>
        <p:txBody>
          <a:bodyPr anchor="b" rtlCol="0" vert="horz"/>
          <a:lstStyle>
            <a:lvl1pPr algn="l" lvl="0">
              <a:lnSpc>
                <a:spcPct val="100000"/>
              </a:lnSpc>
              <a:defRPr cap="none" dirty="0" lang="en-US" spc="150" sz="3200">
                <a:solidFill>
                  <a:schemeClr val="tx1">
                    <a:lumMod val="85000"/>
                    <a:lumOff val="15000"/>
                  </a:schemeClr>
                </a:solidFill>
              </a:defRPr>
            </a:lvl1pPr>
          </a:lstStyle>
          <a:p>
            <a:pPr/>
            <a:r>
              <a:rPr dirty="0" lang="en-US"/>
              <a:t>Click to edit Master title style</a:t>
            </a:r>
            <a:endParaRPr dirty="0" lang="en-US"/>
          </a:p>
        </p:txBody>
      </p:sp>
      <p:sp>
        <p:nvSpPr>
          <p:cNvPr id="3" name="Picture Placeholder 2">
            <a:extLst>
              <a:ext uri="{0FA89993-77A4-4FD1-A445-7518AAAD5BD2}">
                <a16:creationId xmlns:a16="http://schemas.microsoft.com/office/drawing/2010/main" id="{7F2E413A-CA26-4563-B0A8-728E4DBA24B4}"/>
              </a:ext>
            </a:extLst>
          </p:cNvPr>
          <p:cNvSpPr>
            <a:spLocks noGrp="true"/>
          </p:cNvSpPr>
          <p:nvPr>
            <p:ph idx="1" type="pic"/>
          </p:nvPr>
        </p:nvSpPr>
        <p:spPr>
          <a:xfrm rot="0">
            <a:off x="949328" y="1550990"/>
            <a:ext cx="2185266" cy="1373187"/>
          </a:xfrm>
          <a:ln w="38100">
            <a:noFill/>
            <a:miter lim="800000"/>
          </a:ln>
        </p:spPr>
        <p:txBody>
          <a:bodyPr rtlCol="0" vert="horz"/>
          <a:lstStyle/>
          <a:p>
            <a:pPr/>
            <a:r>
              <a:rPr dirty="0" lang="en-US"/>
              <a:t>Click icon to add picture</a:t>
            </a:r>
            <a:endParaRPr dirty="0" lang="en-US"/>
          </a:p>
        </p:txBody>
      </p:sp>
      <p:sp>
        <p:nvSpPr>
          <p:cNvPr id="4" name="Rectangle 14">
            <a:extLst>
              <a:ext uri="{E829123D-1701-46F7-B54A-B596983052CA}">
                <a16:creationId xmlns:a16="http://schemas.microsoft.com/office/drawing/2010/main" id="{1B0B7022-4EEB-4BD1-94E2-CDCEF92994E8}"/>
              </a:ext>
            </a:extLst>
          </p:cNvPr>
          <p:cNvSpPr/>
          <p:nvPr/>
        </p:nvSpPr>
        <p:spPr>
          <a:xfrm rot="0">
            <a:off x="889003" y="1493840"/>
            <a:ext cx="2305049" cy="1487487"/>
          </a:xfrm>
          <a:prstGeom prst="rect">
            <a:avLst/>
          </a:prstGeom>
          <a:noFill/>
          <a:ln cap="flat" w="6350">
            <a:solidFill>
              <a:schemeClr val="tx1">
                <a:lumMod val="85000"/>
                <a:lumOff val="15000"/>
              </a:schemeClr>
            </a:solidFill>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5" name="Rectangle 17">
            <a:extLst>
              <a:ext uri="{DA7A6553-95A0-4F1C-A608-3519F1DF93C7}">
                <a16:creationId xmlns:a16="http://schemas.microsoft.com/office/drawing/2010/main" id="{DC52622C-F286-4207-9D63-4B2317543BBE}"/>
              </a:ext>
            </a:extLst>
          </p:cNvPr>
          <p:cNvSpPr/>
          <p:nvPr/>
        </p:nvSpPr>
        <p:spPr>
          <a:xfrm rot="0">
            <a:off x="3365068" y="1493839"/>
            <a:ext cx="4896389" cy="1487488"/>
          </a:xfrm>
          <a:prstGeom prst="rect">
            <a:avLst/>
          </a:prstGeom>
          <a:noFill/>
          <a:ln cap="flat" w="6350">
            <a:solidFill>
              <a:schemeClr val="tx1">
                <a:lumMod val="85000"/>
                <a:lumOff val="15000"/>
              </a:schemeClr>
            </a:solidFill>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6" name="Picture Placeholder 2">
            <a:extLst>
              <a:ext uri="{385E2E51-9B67-439E-AF6A-0B2C4AA00A95}">
                <a16:creationId xmlns:a16="http://schemas.microsoft.com/office/drawing/2010/main" id="{3D6C5815-761A-4888-86E8-3B1AF21B875E}"/>
              </a:ext>
            </a:extLst>
          </p:cNvPr>
          <p:cNvSpPr>
            <a:spLocks noGrp="true"/>
          </p:cNvSpPr>
          <p:nvPr>
            <p:ph idx="2" type="pic"/>
          </p:nvPr>
        </p:nvSpPr>
        <p:spPr>
          <a:xfrm rot="0">
            <a:off x="3422218" y="1550987"/>
            <a:ext cx="4776119" cy="1363663"/>
          </a:xfrm>
          <a:ln w="38100">
            <a:noFill/>
            <a:miter lim="800000"/>
          </a:ln>
        </p:spPr>
        <p:txBody>
          <a:bodyPr rtlCol="0" vert="horz"/>
          <a:lstStyle/>
          <a:p>
            <a:pPr/>
            <a:r>
              <a:rPr dirty="0" lang="en-US"/>
              <a:t>Click icon to add picture</a:t>
            </a:r>
            <a:endParaRPr dirty="0" lang="en-US"/>
          </a:p>
        </p:txBody>
      </p:sp>
      <p:sp>
        <p:nvSpPr>
          <p:cNvPr id="7" name="Picture Placeholder 2">
            <a:extLst>
              <a:ext uri="{639865FA-E77A-4D52-8051-E2AC2C72D8EE}">
                <a16:creationId xmlns:a16="http://schemas.microsoft.com/office/drawing/2010/main" id="{1DBC2DEE-231C-4177-9143-39E0396838B6}"/>
              </a:ext>
            </a:extLst>
          </p:cNvPr>
          <p:cNvSpPr>
            <a:spLocks noGrp="true"/>
          </p:cNvSpPr>
          <p:nvPr>
            <p:ph idx="3" type="pic"/>
          </p:nvPr>
        </p:nvSpPr>
        <p:spPr>
          <a:xfrm rot="0">
            <a:off x="949328" y="3213535"/>
            <a:ext cx="2185266" cy="1373187"/>
          </a:xfrm>
          <a:ln w="38100">
            <a:noFill/>
            <a:miter lim="800000"/>
          </a:ln>
        </p:spPr>
        <p:txBody>
          <a:bodyPr rtlCol="0" vert="horz"/>
          <a:lstStyle/>
          <a:p>
            <a:pPr/>
            <a:r>
              <a:rPr dirty="0" lang="en-US"/>
              <a:t>Click icon to add picture</a:t>
            </a:r>
            <a:endParaRPr dirty="0" lang="en-US"/>
          </a:p>
        </p:txBody>
      </p:sp>
      <p:sp>
        <p:nvSpPr>
          <p:cNvPr id="8" name="Rectangle 26">
            <a:extLst>
              <a:ext uri="{4A3EF5AB-84CA-43FC-84AE-E2F4FAD44A04}">
                <a16:creationId xmlns:a16="http://schemas.microsoft.com/office/drawing/2010/main" id="{965797BF-55F3-4B5F-88B6-8F8B05747917}"/>
              </a:ext>
            </a:extLst>
          </p:cNvPr>
          <p:cNvSpPr/>
          <p:nvPr/>
        </p:nvSpPr>
        <p:spPr>
          <a:xfrm rot="0">
            <a:off x="889003" y="3156385"/>
            <a:ext cx="2305049" cy="1487487"/>
          </a:xfrm>
          <a:prstGeom prst="rect">
            <a:avLst/>
          </a:prstGeom>
          <a:noFill/>
          <a:ln cap="flat" w="6350">
            <a:solidFill>
              <a:schemeClr val="tx1">
                <a:lumMod val="85000"/>
                <a:lumOff val="15000"/>
              </a:schemeClr>
            </a:solidFill>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9" name="Rectangle 12">
            <a:extLst>
              <a:ext uri="{42A9791A-C743-41B3-8DC3-2950D63F6BFC}">
                <a16:creationId xmlns:a16="http://schemas.microsoft.com/office/drawing/2010/main" id="{E0496F6F-4EB3-416A-AB28-DA2901F55781}"/>
              </a:ext>
            </a:extLst>
          </p:cNvPr>
          <p:cNvSpPr/>
          <p:nvPr/>
        </p:nvSpPr>
        <p:spPr>
          <a:xfrm rot="0">
            <a:off x="3368053" y="3161149"/>
            <a:ext cx="4896389" cy="1487488"/>
          </a:xfrm>
          <a:prstGeom prst="rect">
            <a:avLst/>
          </a:prstGeom>
          <a:noFill/>
          <a:ln cap="flat" w="6350">
            <a:solidFill>
              <a:schemeClr val="tx1">
                <a:lumMod val="85000"/>
                <a:lumOff val="15000"/>
              </a:schemeClr>
            </a:solidFill>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10" name="Picture Placeholder 2">
            <a:extLst>
              <a:ext uri="{3BD16411-AE92-4B3A-9C03-8E408C2FE393}">
                <a16:creationId xmlns:a16="http://schemas.microsoft.com/office/drawing/2010/main" id="{7881EE55-99F1-4A5A-A25B-43122BC57450}"/>
              </a:ext>
            </a:extLst>
          </p:cNvPr>
          <p:cNvSpPr>
            <a:spLocks noGrp="true"/>
          </p:cNvSpPr>
          <p:nvPr>
            <p:ph idx="4" type="pic"/>
          </p:nvPr>
        </p:nvSpPr>
        <p:spPr>
          <a:xfrm rot="0">
            <a:off x="3425203" y="3218298"/>
            <a:ext cx="4776119" cy="1363663"/>
          </a:xfrm>
          <a:ln w="38100">
            <a:noFill/>
            <a:miter lim="800000"/>
          </a:ln>
        </p:spPr>
        <p:txBody>
          <a:bodyPr rtlCol="0" vert="horz"/>
          <a:lstStyle/>
          <a:p>
            <a:pPr/>
            <a:r>
              <a:rPr dirty="0" lang="en-US"/>
              <a:t>Click icon to add picture</a:t>
            </a:r>
            <a:endParaRPr dirty="0" lang="en-US"/>
          </a:p>
        </p:txBody>
      </p:sp>
      <p:sp>
        <p:nvSpPr>
          <p:cNvPr id="11" name="Date Placeholder 1">
            <a:extLst>
              <a:ext uri="{E38FCA3F-BAC7-4A17-862D-B814C8969CA7}">
                <a16:creationId xmlns:a16="http://schemas.microsoft.com/office/drawing/2010/main" id="{155F3D1D-67E8-41FC-8B04-7B2CC716EDAD}"/>
              </a:ext>
            </a:extLst>
          </p:cNvPr>
          <p:cNvSpPr>
            <a:spLocks noGrp="true"/>
          </p:cNvSpPr>
          <p:nvPr>
            <p:ph idx="10" sz="half" type="dt"/>
          </p:nvPr>
        </p:nvSpPr>
        <p:spPr/>
        <p:txBody>
          <a:bodyPr rtlCol="0" vert="horz"/>
          <a:lstStyle/>
          <a:p>
            <a:pPr/>
            <a:r>
              <a:rPr dirty="0" lang="en-US"/>
              <a:t>Date</a:t>
            </a:r>
            <a:endParaRPr dirty="0" lang="en-US"/>
          </a:p>
        </p:txBody>
      </p:sp>
      <p:sp>
        <p:nvSpPr>
          <p:cNvPr id="12" name="Footer Placeholder 3">
            <a:extLst>
              <a:ext uri="{F4D85737-322D-48EB-A781-E8133DD94D17}">
                <a16:creationId xmlns:a16="http://schemas.microsoft.com/office/drawing/2010/main" id="{FB9D71D8-6A45-428F-AC76-C4C8BC72F7BE}"/>
              </a:ext>
            </a:extLst>
          </p:cNvPr>
          <p:cNvSpPr>
            <a:spLocks noGrp="true"/>
          </p:cNvSpPr>
          <p:nvPr>
            <p:ph idx="11" sz="quarter" type="ftr"/>
          </p:nvPr>
        </p:nvSpPr>
        <p:spPr/>
        <p:txBody>
          <a:bodyPr rtlCol="0" vert="horz"/>
          <a:lstStyle/>
          <a:p>
            <a:pPr/>
            <a:r>
              <a:rPr dirty="0" lang="en-US"/>
              <a:t>Footer</a:t>
            </a:r>
            <a:endParaRPr dirty="0" lang="en-US"/>
          </a:p>
        </p:txBody>
      </p:sp>
      <p:sp>
        <p:nvSpPr>
          <p:cNvPr id="13" name="Slide Number Placeholder 4">
            <a:extLst>
              <a:ext uri="{D4DC3A44-F045-45DF-8F78-EBEEEE23861C}">
                <a16:creationId xmlns:a16="http://schemas.microsoft.com/office/drawing/2010/main" id="{69D4414B-E592-41FF-8098-61893A3386A1}"/>
              </a:ext>
            </a:extLst>
          </p:cNvPr>
          <p:cNvSpPr>
            <a:spLocks noGrp="true"/>
          </p:cNvSpPr>
          <p:nvPr>
            <p:ph idx="12" sz="quarter" type="sldNum"/>
          </p:nvPr>
        </p:nvSpPr>
        <p:spPr/>
        <p:txBody>
          <a:bodyPr rtlCol="0" vert="horz"/>
          <a:lstStyle/>
          <a:p>
            <a:pPr/>
            <a:r>
              <a:rPr dirty="0" lang="en-US"/>
              <a:t>&lt;#&gt;</a:t>
            </a:r>
            <a:endParaRPr dirty="0" lang="en-US"/>
          </a:p>
        </p:txBody>
      </p:sp>
    </p:spTree>
    <p:custDataLst>
      <p:tags r:id="rId2"/>
    </p:custDataLst>
    <p:extLst>
      <p:ext uri="{FE3189D6-42F5-45C2-8054-824F654BC07B}">
        <p14:creationId xmlns:p14="http://schemas.microsoft.com/office/powerpoint/2010/main" val="1695978025542"/>
      </p:ext>
    </p:extLst>
  </p:cSld>
  <p:clrMapOvr>
    <a:masterClrMapping/>
  </p:clrMapOvr>
</p:sldLayout>
</file>

<file path=ppt/slideLayouts/slideLayout2.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obj">
  <p:cSld name="Title and Content">
    <p:spTree>
      <p:nvGrpSpPr>
        <p:cNvPr id="1" name=""/>
        <p:cNvGrpSpPr/>
        <p:nvPr/>
      </p:nvGrpSpPr>
      <p:grpSpPr>
        <a:xfrm>
          <a:off x="0" y="0"/>
          <a:ext cx="0" cy="0"/>
          <a:chOff x="0" y="0"/>
          <a:chExt cx="0" cy="0"/>
        </a:xfrm>
      </p:grpSpPr>
      <p:sp>
        <p:nvSpPr>
          <p:cNvPr id="2" name="Content Placeholder 2">
            <a:extLst>
              <a:ext uri="{182CEA18-30B7-410A-B69D-DDEE8477DE4F}">
                <a16:creationId xmlns:a16="http://schemas.microsoft.com/office/drawing/2010/main" id="{64940F5D-42FE-4B60-9B0D-B55E52D2CECE}"/>
              </a:ext>
            </a:extLst>
          </p:cNvPr>
          <p:cNvSpPr>
            <a:spLocks noGrp="true"/>
          </p:cNvSpPr>
          <p:nvPr>
            <p:ph/>
          </p:nvPr>
        </p:nvSpPr>
        <p:spPr>
          <a:xfrm rot="0">
            <a:off x="781050" y="1493839"/>
            <a:ext cx="7480300" cy="2998787"/>
          </a:xfrm>
        </p:spPr>
        <p:txBody>
          <a:bodyPr rtlCol="0" vert="horz">
            <a:normAutofit/>
          </a:bodyPr>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3" name="Date Placeholder 1">
            <a:extLst>
              <a:ext uri="{36129CFF-4074-444E-90DF-5F2B4D576A5E}">
                <a16:creationId xmlns:a16="http://schemas.microsoft.com/office/drawing/2010/main" id="{1715E4DB-CDBF-4F2E-8FEA-08909FB460F0}"/>
              </a:ext>
            </a:extLst>
          </p:cNvPr>
          <p:cNvSpPr>
            <a:spLocks noGrp="true"/>
          </p:cNvSpPr>
          <p:nvPr>
            <p:ph idx="10" sz="half" type="dt"/>
          </p:nvPr>
        </p:nvSpPr>
        <p:spPr/>
        <p:txBody>
          <a:bodyPr rtlCol="0" vert="horz"/>
          <a:lstStyle/>
          <a:p>
            <a:pPr/>
            <a:r>
              <a:rPr dirty="0" lang="en-US"/>
              <a:t>Date</a:t>
            </a:r>
            <a:endParaRPr dirty="0" lang="en-US"/>
          </a:p>
        </p:txBody>
      </p:sp>
      <p:sp>
        <p:nvSpPr>
          <p:cNvPr id="4" name="Footer Placeholder 3">
            <a:extLst>
              <a:ext uri="{44F178DE-461B-41CD-B4BD-98120BD1ED06}">
                <a16:creationId xmlns:a16="http://schemas.microsoft.com/office/drawing/2010/main" id="{6458B1A3-FE5E-4FDA-9C6B-88AB3B653C3F}"/>
              </a:ext>
            </a:extLst>
          </p:cNvPr>
          <p:cNvSpPr>
            <a:spLocks noGrp="true"/>
          </p:cNvSpPr>
          <p:nvPr>
            <p:ph idx="11" sz="quarter" type="ftr"/>
          </p:nvPr>
        </p:nvSpPr>
        <p:spPr/>
        <p:txBody>
          <a:bodyPr rtlCol="0" vert="horz"/>
          <a:lstStyle/>
          <a:p>
            <a:pPr/>
            <a:r>
              <a:rPr dirty="0" lang="en-US"/>
              <a:t>Footer</a:t>
            </a:r>
            <a:endParaRPr dirty="0" lang="en-US"/>
          </a:p>
        </p:txBody>
      </p:sp>
      <p:sp>
        <p:nvSpPr>
          <p:cNvPr id="5" name="Slide Number Placeholder 4">
            <a:extLst>
              <a:ext uri="{2B4DEEFA-761F-4081-83EE-097073ED6A37}">
                <a16:creationId xmlns:a16="http://schemas.microsoft.com/office/drawing/2010/main" id="{3F81A364-8296-43C5-AAC3-4305BBC7266A}"/>
              </a:ext>
            </a:extLst>
          </p:cNvPr>
          <p:cNvSpPr>
            <a:spLocks noGrp="true"/>
          </p:cNvSpPr>
          <p:nvPr>
            <p:ph idx="12" sz="quarter" type="sldNum"/>
          </p:nvPr>
        </p:nvSpPr>
        <p:spPr/>
        <p:txBody>
          <a:bodyPr rtlCol="0" vert="horz"/>
          <a:lstStyle/>
          <a:p>
            <a:pPr/>
            <a:r>
              <a:rPr dirty="0" lang="en-US"/>
              <a:t>&lt;#&gt;</a:t>
            </a:r>
            <a:endParaRPr dirty="0" lang="en-US"/>
          </a:p>
        </p:txBody>
      </p:sp>
      <p:sp>
        <p:nvSpPr>
          <p:cNvPr id="6" name="Title 7">
            <a:extLst>
              <a:ext uri="{6F6712B3-4958-436E-AD3E-A7A17600EE45}">
                <a16:creationId xmlns:a16="http://schemas.microsoft.com/office/drawing/2010/main" id="{CFB2065B-B022-45F5-8454-CF24B4DA29B1}"/>
              </a:ext>
            </a:extLst>
          </p:cNvPr>
          <p:cNvSpPr>
            <a:spLocks noGrp="true"/>
          </p:cNvSpPr>
          <p:nvPr>
            <p:ph idx="1" type="title"/>
          </p:nvPr>
        </p:nvSpPr>
        <p:spPr/>
        <p:txBody>
          <a:bodyPr rtlCol="0" vert="horz"/>
          <a:lstStyle/>
          <a:p>
            <a:pPr/>
            <a:r>
              <a:rPr dirty="0" lang="en-US"/>
              <a:t>Click to edit Master title style</a:t>
            </a:r>
            <a:endParaRPr dirty="0" lang="en-US"/>
          </a:p>
        </p:txBody>
      </p:sp>
    </p:spTree>
    <p:extLst>
      <p:ext uri="{2CF09B1D-8994-4783-AD8A-5A26D82FBA09}">
        <p14:creationId xmlns:p14="http://schemas.microsoft.com/office/powerpoint/2010/main" val="1695978025532"/>
      </p:ext>
    </p:extLst>
  </p:cSld>
  <p:clrMapOvr>
    <a:masterClrMapping/>
  </p:clrMapOvr>
</p:sldLayout>
</file>

<file path=ppt/slideLayouts/slideLayout3.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false" type="secHead">
  <p:cSld name="Section Header">
    <p:spTree>
      <p:nvGrpSpPr>
        <p:cNvPr id="1" name=""/>
        <p:cNvGrpSpPr/>
        <p:nvPr/>
      </p:nvGrpSpPr>
      <p:grpSpPr>
        <a:xfrm>
          <a:off x="0" y="0"/>
          <a:ext cx="0" cy="0"/>
          <a:chOff x="0" y="0"/>
          <a:chExt cx="0" cy="0"/>
        </a:xfrm>
      </p:grpSpPr>
      <p:sp>
        <p:nvSpPr>
          <p:cNvPr id="2" name="Title 1">
            <a:extLst>
              <a:ext uri="{9213A171-C61D-48D7-A055-4A197826E4F3}">
                <a16:creationId xmlns:a16="http://schemas.microsoft.com/office/drawing/2010/main" id="{2F916F30-F7CB-46B2-A0FB-B689385A914D}"/>
              </a:ext>
            </a:extLst>
          </p:cNvPr>
          <p:cNvSpPr>
            <a:spLocks noGrp="true"/>
          </p:cNvSpPr>
          <p:nvPr>
            <p:ph type="title"/>
          </p:nvPr>
        </p:nvSpPr>
        <p:spPr>
          <a:xfrm rot="0">
            <a:off x="781053" y="2926162"/>
            <a:ext cx="7480300" cy="1565274"/>
          </a:xfrm>
          <a:prstGeom prst="rect">
            <a:avLst/>
          </a:prstGeom>
        </p:spPr>
        <p:txBody>
          <a:bodyPr anchor="t" rtlCol="0" vert="horz"/>
          <a:lstStyle>
            <a:lvl1pPr algn="l" lvl="0">
              <a:lnSpc>
                <a:spcPct val="100000"/>
              </a:lnSpc>
              <a:spcBef>
                <a:spcPts val="0"/>
              </a:spcBef>
              <a:defRPr cap="none" dirty="0" i="0" lang="en-US" spc="150" sz="4300">
                <a:solidFill>
                  <a:schemeClr val="tx1"/>
                </a:solidFill>
                <a:latin typeface="Roboto-thin"/>
              </a:defRPr>
            </a:lvl1pPr>
          </a:lstStyle>
          <a:p>
            <a:pPr/>
            <a:r>
              <a:rPr dirty="0" lang="en-US"/>
              <a:t>Click to edit Master title style</a:t>
            </a:r>
            <a:endParaRPr dirty="0" lang="en-US"/>
          </a:p>
        </p:txBody>
      </p:sp>
      <p:sp>
        <p:nvSpPr>
          <p:cNvPr id="3" name="Text Placeholder 2">
            <a:extLst>
              <a:ext uri="{F3001E9E-5137-4ABC-AC9E-98501CD1CD06}">
                <a16:creationId xmlns:a16="http://schemas.microsoft.com/office/drawing/2010/main" id="{11C78D1A-25AD-45B8-947C-50AB40068ADF}"/>
              </a:ext>
            </a:extLst>
          </p:cNvPr>
          <p:cNvSpPr>
            <a:spLocks noGrp="true"/>
          </p:cNvSpPr>
          <p:nvPr>
            <p:ph idx="1" type="body"/>
          </p:nvPr>
        </p:nvSpPr>
        <p:spPr>
          <a:xfrm rot="0">
            <a:off x="789089" y="2192059"/>
            <a:ext cx="7472264" cy="511812"/>
          </a:xfrm>
          <a:prstGeom prst="rect">
            <a:avLst/>
          </a:prstGeom>
        </p:spPr>
        <p:txBody>
          <a:bodyPr anchor="b" rtlCol="0" vert="horz">
            <a:normAutofit/>
          </a:bodyPr>
          <a:lstStyle>
            <a:lvl1pPr indent="0" lvl="0" marL="0">
              <a:lnSpc>
                <a:spcPct val="100000"/>
              </a:lnSpc>
              <a:buNone/>
              <a:defRPr dirty="0" i="0" lang="en-US" sz="1600">
                <a:solidFill>
                  <a:schemeClr val="accent1"/>
                </a:solidFill>
                <a:latin typeface="+mn-lt"/>
              </a:defRPr>
            </a:lvl1pPr>
            <a:lvl2pPr indent="0" lvl="1" marL="457200">
              <a:buNone/>
              <a:defRPr dirty="0" lang="en-US" sz="1800">
                <a:solidFill>
                  <a:schemeClr val="tx1">
                    <a:tint val="75000"/>
                  </a:schemeClr>
                </a:solidFill>
              </a:defRPr>
            </a:lvl2pPr>
            <a:lvl3pPr indent="0" lvl="2" marL="914400">
              <a:buNone/>
              <a:defRPr dirty="0" lang="en-US" sz="1600">
                <a:solidFill>
                  <a:schemeClr val="tx1">
                    <a:tint val="75000"/>
                  </a:schemeClr>
                </a:solidFill>
              </a:defRPr>
            </a:lvl3pPr>
            <a:lvl4pPr indent="0" lvl="3" marL="1371600">
              <a:buNone/>
              <a:defRPr dirty="0" lang="en-US" sz="1400">
                <a:solidFill>
                  <a:schemeClr val="tx1">
                    <a:tint val="75000"/>
                  </a:schemeClr>
                </a:solidFill>
              </a:defRPr>
            </a:lvl4pPr>
            <a:lvl5pPr indent="0" lvl="4" marL="1828800">
              <a:buNone/>
              <a:defRPr dirty="0" lang="en-US" sz="1400">
                <a:solidFill>
                  <a:schemeClr val="tx1">
                    <a:tint val="75000"/>
                  </a:schemeClr>
                </a:solidFill>
              </a:defRPr>
            </a:lvl5pPr>
            <a:lvl6pPr indent="0" lvl="5" marL="2286000">
              <a:buNone/>
              <a:defRPr dirty="0" lang="en-US" sz="1400">
                <a:solidFill>
                  <a:schemeClr val="tx1">
                    <a:tint val="75000"/>
                  </a:schemeClr>
                </a:solidFill>
              </a:defRPr>
            </a:lvl6pPr>
            <a:lvl7pPr indent="0" lvl="6" marL="2743200">
              <a:buNone/>
              <a:defRPr dirty="0" lang="en-US" sz="1400">
                <a:solidFill>
                  <a:schemeClr val="tx1">
                    <a:tint val="75000"/>
                  </a:schemeClr>
                </a:solidFill>
              </a:defRPr>
            </a:lvl7pPr>
            <a:lvl8pPr indent="0" lvl="7" marL="3200400">
              <a:buNone/>
              <a:defRPr dirty="0" lang="en-US" sz="1400">
                <a:solidFill>
                  <a:schemeClr val="tx1">
                    <a:tint val="75000"/>
                  </a:schemeClr>
                </a:solidFill>
              </a:defRPr>
            </a:lvl8pPr>
            <a:lvl9pPr indent="0" lvl="8" marL="3657600">
              <a:buNone/>
              <a:defRPr dirty="0" lang="en-US" sz="1400">
                <a:solidFill>
                  <a:schemeClr val="tx1">
                    <a:tint val="75000"/>
                  </a:schemeClr>
                </a:solidFill>
              </a:defRPr>
            </a:lvl9pPr>
          </a:lstStyle>
          <a:p>
            <a:pPr lvl="0"/>
            <a:r>
              <a:rPr dirty="0" lang="en-US"/>
              <a:t>Click to edit Master text styles</a:t>
            </a:r>
            <a:endParaRPr dirty="0" lang="en-US"/>
          </a:p>
        </p:txBody>
      </p:sp>
      <p:cxnSp>
        <p:nvCxnSpPr>
          <p:cNvPr id="4" name="Straight Connector 4">
            <a:extLst>
              <a:ext uri="{C0FEB232-FA08-4519-BCA6-975DFFA3B26C}">
                <a16:creationId xmlns:a16="http://schemas.microsoft.com/office/drawing/2010/main" id="{5DD9C594-13F0-42D2-A5B1-37F80F157F67}"/>
              </a:ext>
            </a:extLst>
          </p:cNvPr>
          <p:cNvCxnSpPr/>
          <p:nvPr/>
        </p:nvCxnSpPr>
        <p:spPr>
          <a:xfrm rot="0">
            <a:off x="894862" y="2781071"/>
            <a:ext cx="7362092" cy="0"/>
          </a:xfrm>
          <a:prstGeom prst="line">
            <a:avLst/>
          </a:prstGeom>
          <a:ln w="6350">
            <a:solidFill>
              <a:schemeClr val="tx1">
                <a:lumMod val="85000"/>
                <a:lumOff val="15000"/>
              </a:schemeClr>
            </a:solidFill>
          </a:ln>
        </p:spPr>
        <p:style>
          <a:lnRef idx="2">
            <a:schemeClr val="accent1"/>
          </a:lnRef>
          <a:fillRef idx="0">
            <a:schemeClr val="accent1"/>
          </a:fillRef>
          <a:effectRef idx="0">
            <a:schemeClr val="accent1"/>
          </a:effectRef>
          <a:fontRef idx="minor">
            <a:schemeClr val="tx1"/>
          </a:fontRef>
        </p:style>
      </p:cxnSp>
      <p:sp>
        <p:nvSpPr>
          <p:cNvPr id="5" name="Slide Number Placeholder 5">
            <a:extLst>
              <a:ext uri="{C07775F9-1863-4444-ADD7-2EE4ECBDBFCA}">
                <a16:creationId xmlns:a16="http://schemas.microsoft.com/office/drawing/2010/main" id="{5E8E7E18-62C6-40D5-AB7B-FD5872523848}"/>
              </a:ext>
            </a:extLst>
          </p:cNvPr>
          <p:cNvSpPr>
            <a:spLocks noGrp="true"/>
          </p:cNvSpPr>
          <p:nvPr>
            <p:ph idx="12" sz="quarter" type="sldNum"/>
          </p:nvPr>
        </p:nvSpPr>
        <p:spPr>
          <a:xfrm rot="0">
            <a:off x="6123448" y="4771233"/>
            <a:ext cx="2133600" cy="273844"/>
          </a:xfrm>
          <a:prstGeom prst="rect">
            <a:avLst/>
          </a:prstGeom>
        </p:spPr>
        <p:txBody>
          <a:bodyPr anchor="ctr" bIns="45720" lIns="91440" rIns="91440" rtlCol="0" tIns="45720" vert="horz"/>
          <a:lstStyle>
            <a:lvl1pPr algn="r" lvl="0">
              <a:defRPr dirty="0" i="0" lang="en-US" sz="600">
                <a:solidFill>
                  <a:schemeClr val="bg1">
                    <a:lumMod val="50000"/>
                  </a:schemeClr>
                </a:solidFill>
                <a:latin typeface="+mn-lt"/>
              </a:defRPr>
            </a:lvl1pPr>
          </a:lstStyle>
          <a:p>
            <a:pPr/>
            <a:r>
              <a:rPr dirty="0" lang="en-US"/>
              <a:t>&lt;#&gt;</a:t>
            </a:r>
            <a:endParaRPr dirty="0" lang="en-US"/>
          </a:p>
        </p:txBody>
      </p:sp>
      <p:sp>
        <p:nvSpPr>
          <p:cNvPr id="6" name="Footer Placeholder 4">
            <a:extLst>
              <a:ext uri="{CD56572B-11D7-4252-B218-78A5B1CFF7D8}">
                <a16:creationId xmlns:a16="http://schemas.microsoft.com/office/drawing/2010/main" id="{B83E0BFF-DFEE-4E3D-9E20-7184D9E64DE6}"/>
              </a:ext>
            </a:extLst>
          </p:cNvPr>
          <p:cNvSpPr>
            <a:spLocks noGrp="true"/>
          </p:cNvSpPr>
          <p:nvPr>
            <p:ph idx="11" sz="quarter" type="ftr"/>
          </p:nvPr>
        </p:nvSpPr>
        <p:spPr>
          <a:xfrm rot="0">
            <a:off x="3124200" y="4771233"/>
            <a:ext cx="2895600" cy="273844"/>
          </a:xfrm>
          <a:prstGeom prst="rect">
            <a:avLst/>
          </a:prstGeom>
        </p:spPr>
        <p:txBody>
          <a:bodyPr anchor="ctr" bIns="45720" lIns="91440" rIns="91440" rtlCol="0" tIns="45720" vert="horz"/>
          <a:lstStyle>
            <a:lvl1pPr algn="ctr" lvl="0">
              <a:defRPr dirty="0" i="0" lang="en-US" sz="600">
                <a:solidFill>
                  <a:schemeClr val="bg1">
                    <a:lumMod val="50000"/>
                  </a:schemeClr>
                </a:solidFill>
                <a:latin typeface="+mn-lt"/>
              </a:defRPr>
            </a:lvl1pPr>
          </a:lstStyle>
          <a:p>
            <a:pPr/>
            <a:r>
              <a:rPr dirty="0" lang="en-US"/>
              <a:t>Footer</a:t>
            </a:r>
            <a:endParaRPr dirty="0" lang="en-US"/>
          </a:p>
        </p:txBody>
      </p:sp>
      <p:sp>
        <p:nvSpPr>
          <p:cNvPr id="7" name="Date Placeholder 3">
            <a:extLst>
              <a:ext uri="{95F52A8E-CF0C-459C-A91F-20FF3E719385}">
                <a16:creationId xmlns:a16="http://schemas.microsoft.com/office/drawing/2010/main" id="{1550B2DB-0E0D-43BE-9AEB-FEA46F33648D}"/>
              </a:ext>
            </a:extLst>
          </p:cNvPr>
          <p:cNvSpPr>
            <a:spLocks noGrp="true"/>
          </p:cNvSpPr>
          <p:nvPr>
            <p:ph idx="10" sz="half" type="dt"/>
          </p:nvPr>
        </p:nvSpPr>
        <p:spPr>
          <a:xfrm rot="0">
            <a:off x="894633" y="4771233"/>
            <a:ext cx="2133600" cy="273844"/>
          </a:xfrm>
          <a:prstGeom prst="rect">
            <a:avLst/>
          </a:prstGeom>
        </p:spPr>
        <p:txBody>
          <a:bodyPr anchor="ctr" bIns="45720" lIns="91440" rIns="91440" rtlCol="0" tIns="45720" vert="horz"/>
          <a:lstStyle>
            <a:lvl1pPr algn="l" lvl="0">
              <a:defRPr dirty="0" i="0" lang="en-US" sz="600">
                <a:solidFill>
                  <a:schemeClr val="bg1">
                    <a:lumMod val="50000"/>
                  </a:schemeClr>
                </a:solidFill>
                <a:latin typeface="+mn-lt"/>
              </a:defRPr>
            </a:lvl1pPr>
          </a:lstStyle>
          <a:p>
            <a:pPr/>
            <a:r>
              <a:rPr dirty="0" lang="en-US"/>
              <a:t>Date</a:t>
            </a:r>
            <a:endParaRPr dirty="0" lang="en-US"/>
          </a:p>
        </p:txBody>
      </p:sp>
    </p:spTree>
    <p:custDataLst>
      <p:tags r:id="rId2"/>
    </p:custDataLst>
    <p:extLst>
      <p:ext uri="{7B1CA416-8BA8-4AD8-B3AF-6528716D0BF2}">
        <p14:creationId xmlns:p14="http://schemas.microsoft.com/office/powerpoint/2010/main" val="1695978025533"/>
      </p:ext>
    </p:extLst>
  </p:cSld>
  <p:clrMapOvr>
    <a:masterClrMapping/>
  </p:clrMapOvr>
</p:sldLayout>
</file>

<file path=ppt/slideLayouts/slideLayout4.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woObj">
  <p:cSld name="Two Content">
    <p:spTree>
      <p:nvGrpSpPr>
        <p:cNvPr id="1" name=""/>
        <p:cNvGrpSpPr/>
        <p:nvPr/>
      </p:nvGrpSpPr>
      <p:grpSpPr>
        <a:xfrm>
          <a:off x="0" y="0"/>
          <a:ext cx="0" cy="0"/>
          <a:chOff x="0" y="0"/>
          <a:chExt cx="0" cy="0"/>
        </a:xfrm>
      </p:grpSpPr>
      <p:sp>
        <p:nvSpPr>
          <p:cNvPr id="2" name="Content Placeholder 2">
            <a:extLst>
              <a:ext uri="{739D9142-6D29-4D72-B89A-02CA742EE6F3}">
                <a16:creationId xmlns:a16="http://schemas.microsoft.com/office/drawing/2010/main" id="{7542D19E-2697-4C93-8B1C-7D105E4692CA}"/>
              </a:ext>
            </a:extLst>
          </p:cNvPr>
          <p:cNvSpPr>
            <a:spLocks noGrp="true"/>
          </p:cNvSpPr>
          <p:nvPr>
            <p:ph/>
          </p:nvPr>
        </p:nvSpPr>
        <p:spPr>
          <a:xfrm rot="0">
            <a:off x="781052" y="1593852"/>
            <a:ext cx="3586111" cy="2870199"/>
          </a:xfrm>
        </p:spPr>
        <p:txBody>
          <a:bodyPr rtlCol="0" vert="horz"/>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3" name="Title 1">
            <a:extLst>
              <a:ext uri="{FB2A3860-74F4-4EEB-A856-FDE2F20B9F36}">
                <a16:creationId xmlns:a16="http://schemas.microsoft.com/office/drawing/2010/main" id="{9CB405B6-B552-474E-A5F8-84D85C13AEEF}"/>
              </a:ext>
            </a:extLst>
          </p:cNvPr>
          <p:cNvSpPr>
            <a:spLocks noGrp="true"/>
          </p:cNvSpPr>
          <p:nvPr>
            <p:ph idx="1" type="title"/>
          </p:nvPr>
        </p:nvSpPr>
        <p:spPr>
          <a:xfrm rot="0">
            <a:off x="781051" y="486821"/>
            <a:ext cx="7480300" cy="704850"/>
          </a:xfrm>
          <a:prstGeom prst="rect">
            <a:avLst/>
          </a:prstGeom>
        </p:spPr>
        <p:txBody>
          <a:bodyPr anchor="b" rtlCol="0" vert="horz"/>
          <a:lstStyle>
            <a:lvl1pPr algn="l" lvl="0">
              <a:lnSpc>
                <a:spcPct val="100000"/>
              </a:lnSpc>
              <a:defRPr cap="none" dirty="0" lang="en-US" spc="150" sz="3200">
                <a:solidFill>
                  <a:schemeClr val="tx1">
                    <a:lumMod val="85000"/>
                    <a:lumOff val="15000"/>
                  </a:schemeClr>
                </a:solidFill>
              </a:defRPr>
            </a:lvl1pPr>
          </a:lstStyle>
          <a:p>
            <a:pPr/>
            <a:r>
              <a:rPr dirty="0" lang="en-US"/>
              <a:t>Click to edit Master title style</a:t>
            </a:r>
            <a:endParaRPr dirty="0" lang="en-US"/>
          </a:p>
        </p:txBody>
      </p:sp>
      <p:sp>
        <p:nvSpPr>
          <p:cNvPr id="4" name="Content Placeholder 2">
            <a:extLst>
              <a:ext uri="{3BCBBB4C-3860-4FE8-96B8-D9DC49DB6F50}">
                <a16:creationId xmlns:a16="http://schemas.microsoft.com/office/drawing/2010/main" id="{26123DA7-ACF8-4FE3-BD89-C4515917CDEA}"/>
              </a:ext>
            </a:extLst>
          </p:cNvPr>
          <p:cNvSpPr>
            <a:spLocks noGrp="true"/>
          </p:cNvSpPr>
          <p:nvPr>
            <p:ph idx="2"/>
          </p:nvPr>
        </p:nvSpPr>
        <p:spPr>
          <a:xfrm rot="0">
            <a:off x="4675243" y="1593852"/>
            <a:ext cx="3586111" cy="2870199"/>
          </a:xfrm>
        </p:spPr>
        <p:txBody>
          <a:bodyPr rtlCol="0" vert="horz"/>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Date Placeholder 4">
            <a:extLst>
              <a:ext uri="{221767A0-641B-45C5-B0BB-7157D1BB143F}">
                <a16:creationId xmlns:a16="http://schemas.microsoft.com/office/drawing/2010/main" id="{811800D5-D910-4C7E-A960-D789C1474E68}"/>
              </a:ext>
            </a:extLst>
          </p:cNvPr>
          <p:cNvSpPr>
            <a:spLocks noGrp="true"/>
          </p:cNvSpPr>
          <p:nvPr>
            <p:ph idx="10" sz="half" type="dt"/>
          </p:nvPr>
        </p:nvSpPr>
        <p:spPr/>
        <p:txBody>
          <a:bodyPr rtlCol="0" vert="horz"/>
          <a:lstStyle/>
          <a:p>
            <a:pPr/>
            <a:r>
              <a:rPr dirty="0" lang="en-US"/>
              <a:t>Date</a:t>
            </a:r>
            <a:endParaRPr dirty="0" lang="en-US"/>
          </a:p>
        </p:txBody>
      </p:sp>
      <p:sp>
        <p:nvSpPr>
          <p:cNvPr id="6" name="Footer Placeholder 5">
            <a:extLst>
              <a:ext uri="{D3A578B0-C038-46C3-801A-D1F816667945}">
                <a16:creationId xmlns:a16="http://schemas.microsoft.com/office/drawing/2010/main" id="{4A5FC578-4D76-4EB7-B138-9D9A1286540C}"/>
              </a:ext>
            </a:extLst>
          </p:cNvPr>
          <p:cNvSpPr>
            <a:spLocks noGrp="true"/>
          </p:cNvSpPr>
          <p:nvPr>
            <p:ph idx="11" sz="quarter" type="ftr"/>
          </p:nvPr>
        </p:nvSpPr>
        <p:spPr/>
        <p:txBody>
          <a:bodyPr rtlCol="0" vert="horz"/>
          <a:lstStyle/>
          <a:p>
            <a:pPr/>
            <a:r>
              <a:rPr dirty="0" lang="en-US"/>
              <a:t>Footer</a:t>
            </a:r>
            <a:endParaRPr dirty="0" lang="en-US"/>
          </a:p>
        </p:txBody>
      </p:sp>
      <p:sp>
        <p:nvSpPr>
          <p:cNvPr id="7" name="Slide Number Placeholder 6">
            <a:extLst>
              <a:ext uri="{F55981F6-EC1D-4594-B4FD-BD76A3FB0988}">
                <a16:creationId xmlns:a16="http://schemas.microsoft.com/office/drawing/2010/main" id="{9A72BE09-46E4-4875-A179-0B06AF9F73AF}"/>
              </a:ext>
            </a:extLst>
          </p:cNvPr>
          <p:cNvSpPr>
            <a:spLocks noGrp="true"/>
          </p:cNvSpPr>
          <p:nvPr>
            <p:ph idx="12" sz="quarter" type="sldNum"/>
          </p:nvPr>
        </p:nvSpPr>
        <p:spPr/>
        <p:txBody>
          <a:bodyPr rtlCol="0" vert="horz"/>
          <a:lstStyle/>
          <a:p>
            <a:pPr/>
            <a:r>
              <a:rPr dirty="0" lang="en-US"/>
              <a:t>&lt;#&gt;</a:t>
            </a:r>
            <a:endParaRPr dirty="0" lang="en-US"/>
          </a:p>
        </p:txBody>
      </p:sp>
    </p:spTree>
    <p:extLst>
      <p:ext uri="{ECB974F3-D4B2-45DA-A4AE-06BA900A773C}">
        <p14:creationId xmlns:p14="http://schemas.microsoft.com/office/powerpoint/2010/main" val="1695978025534"/>
      </p:ext>
    </p:extLst>
  </p:cSld>
  <p:clrMapOvr>
    <a:masterClrMapping/>
  </p:clrMapOvr>
</p:sldLayout>
</file>

<file path=ppt/slideLayouts/slideLayout5.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woTxTwoObj">
  <p:cSld name="Comparison">
    <p:spTree>
      <p:nvGrpSpPr>
        <p:cNvPr id="1" name=""/>
        <p:cNvGrpSpPr/>
        <p:nvPr/>
      </p:nvGrpSpPr>
      <p:grpSpPr>
        <a:xfrm>
          <a:off x="0" y="0"/>
          <a:ext cx="0" cy="0"/>
          <a:chOff x="0" y="0"/>
          <a:chExt cx="0" cy="0"/>
        </a:xfrm>
      </p:grpSpPr>
      <p:sp>
        <p:nvSpPr>
          <p:cNvPr id="2" name="Text Placeholder 2">
            <a:extLst>
              <a:ext uri="{4190C2D4-53EA-4443-B7C9-99F70656FAAB}">
                <a16:creationId xmlns:a16="http://schemas.microsoft.com/office/drawing/2010/main" id="{23DCAF76-4CDF-4F2E-BD77-5B12E5BBD9DD}"/>
              </a:ext>
            </a:extLst>
          </p:cNvPr>
          <p:cNvSpPr>
            <a:spLocks noGrp="true"/>
          </p:cNvSpPr>
          <p:nvPr>
            <p:ph type="body"/>
          </p:nvPr>
        </p:nvSpPr>
        <p:spPr>
          <a:xfrm rot="0">
            <a:off x="781049" y="1501585"/>
            <a:ext cx="3586112" cy="540644"/>
          </a:xfrm>
          <a:prstGeom prst="rect">
            <a:avLst/>
          </a:prstGeom>
        </p:spPr>
        <p:txBody>
          <a:bodyPr anchor="ctr" rtlCol="0" vert="horz">
            <a:normAutofit/>
          </a:bodyPr>
          <a:lstStyle>
            <a:lvl1pPr indent="0" lvl="0" marL="0">
              <a:buNone/>
              <a:defRPr cap="none" dirty="0" i="0" lang="en-US" sz="2000">
                <a:solidFill>
                  <a:schemeClr val="accent1"/>
                </a:solidFill>
                <a:latin typeface="+mn-lt"/>
              </a:defRPr>
            </a:lvl1pPr>
            <a:lvl2pPr indent="0" lvl="1" marL="457200">
              <a:buNone/>
              <a:defRPr b="1" dirty="0" lang="en-US" sz="2000">
                <a:latin typeface="+mn-lt"/>
              </a:defRPr>
            </a:lvl2pPr>
            <a:lvl3pPr indent="0" lvl="2" marL="914400">
              <a:buNone/>
              <a:defRPr b="1" dirty="0" lang="en-US" sz="1800">
                <a:latin typeface="+mn-lt"/>
              </a:defRPr>
            </a:lvl3pPr>
            <a:lvl4pPr indent="0" lvl="3" marL="1371600">
              <a:buNone/>
              <a:defRPr b="1" dirty="0" lang="en-US" sz="1600">
                <a:latin typeface="+mn-lt"/>
              </a:defRPr>
            </a:lvl4pPr>
            <a:lvl5pPr indent="0" lvl="4" marL="1828800">
              <a:buNone/>
              <a:defRPr b="1" dirty="0" lang="en-US" sz="1600">
                <a:latin typeface="+mn-lt"/>
              </a:defRPr>
            </a:lvl5pPr>
            <a:lvl6pPr indent="0" lvl="5" marL="2286000">
              <a:buNone/>
              <a:defRPr b="1" dirty="0" lang="en-US" sz="1600">
                <a:latin typeface="+mn-lt"/>
              </a:defRPr>
            </a:lvl6pPr>
            <a:lvl7pPr indent="0" lvl="6" marL="2743200">
              <a:buNone/>
              <a:defRPr b="1" dirty="0" lang="en-US" sz="1600">
                <a:latin typeface="+mn-lt"/>
              </a:defRPr>
            </a:lvl7pPr>
            <a:lvl8pPr indent="0" lvl="7" marL="3200400">
              <a:buNone/>
              <a:defRPr b="1" dirty="0" lang="en-US" sz="1600">
                <a:latin typeface="+mn-lt"/>
              </a:defRPr>
            </a:lvl8pPr>
            <a:lvl9pPr indent="0" lvl="8" marL="3657600">
              <a:buNone/>
              <a:defRPr b="1" dirty="0" lang="en-US" sz="1600">
                <a:latin typeface="+mn-lt"/>
              </a:defRPr>
            </a:lvl9pPr>
          </a:lstStyle>
          <a:p>
            <a:pPr lvl="0"/>
            <a:r>
              <a:rPr dirty="0" lang="en-US"/>
              <a:t>Click to edit Master text styles</a:t>
            </a:r>
            <a:endParaRPr dirty="0" lang="en-US"/>
          </a:p>
        </p:txBody>
      </p:sp>
      <p:sp>
        <p:nvSpPr>
          <p:cNvPr id="3" name="Text Placeholder 4">
            <a:extLst>
              <a:ext uri="{5A978A52-C618-4A14-A0C6-B801107ED20E}">
                <a16:creationId xmlns:a16="http://schemas.microsoft.com/office/drawing/2010/main" id="{317B5585-1079-498F-A9DA-B6318EACD37D}"/>
              </a:ext>
            </a:extLst>
          </p:cNvPr>
          <p:cNvSpPr>
            <a:spLocks noGrp="true"/>
          </p:cNvSpPr>
          <p:nvPr>
            <p:ph idx="1" type="body"/>
          </p:nvPr>
        </p:nvSpPr>
        <p:spPr>
          <a:xfrm rot="0">
            <a:off x="4678517" y="1501585"/>
            <a:ext cx="3582834" cy="540644"/>
          </a:xfrm>
          <a:prstGeom prst="rect">
            <a:avLst/>
          </a:prstGeom>
        </p:spPr>
        <p:txBody>
          <a:bodyPr anchor="ctr" rtlCol="0" vert="horz">
            <a:normAutofit/>
          </a:bodyPr>
          <a:lstStyle>
            <a:lvl1pPr indent="0" lvl="0" marL="0">
              <a:buNone/>
              <a:defRPr cap="none" dirty="0" i="0" lang="en-US" sz="2000">
                <a:solidFill>
                  <a:schemeClr val="accent1"/>
                </a:solidFill>
                <a:latin typeface="+mn-lt"/>
              </a:defRPr>
            </a:lvl1pPr>
            <a:lvl2pPr indent="0" lvl="1" marL="457200">
              <a:buNone/>
              <a:defRPr b="1" dirty="0" lang="en-US" sz="2000">
                <a:latin typeface="+mn-lt"/>
              </a:defRPr>
            </a:lvl2pPr>
            <a:lvl3pPr indent="0" lvl="2" marL="914400">
              <a:buNone/>
              <a:defRPr b="1" dirty="0" lang="en-US" sz="1800">
                <a:latin typeface="+mn-lt"/>
              </a:defRPr>
            </a:lvl3pPr>
            <a:lvl4pPr indent="0" lvl="3" marL="1371600">
              <a:buNone/>
              <a:defRPr b="1" dirty="0" lang="en-US" sz="1600">
                <a:latin typeface="+mn-lt"/>
              </a:defRPr>
            </a:lvl4pPr>
            <a:lvl5pPr indent="0" lvl="4" marL="1828800">
              <a:buNone/>
              <a:defRPr b="1" dirty="0" lang="en-US" sz="1600">
                <a:latin typeface="+mn-lt"/>
              </a:defRPr>
            </a:lvl5pPr>
            <a:lvl6pPr indent="0" lvl="5" marL="2286000">
              <a:buNone/>
              <a:defRPr b="1" dirty="0" lang="en-US" sz="1600">
                <a:latin typeface="+mn-lt"/>
              </a:defRPr>
            </a:lvl6pPr>
            <a:lvl7pPr indent="0" lvl="6" marL="2743200">
              <a:buNone/>
              <a:defRPr b="1" dirty="0" lang="en-US" sz="1600">
                <a:latin typeface="+mn-lt"/>
              </a:defRPr>
            </a:lvl7pPr>
            <a:lvl8pPr indent="0" lvl="7" marL="3200400">
              <a:buNone/>
              <a:defRPr b="1" dirty="0" lang="en-US" sz="1600">
                <a:latin typeface="+mn-lt"/>
              </a:defRPr>
            </a:lvl8pPr>
            <a:lvl9pPr indent="0" lvl="8" marL="3657600">
              <a:buNone/>
              <a:defRPr b="1" dirty="0" lang="en-US" sz="1600">
                <a:latin typeface="+mn-lt"/>
              </a:defRPr>
            </a:lvl9pPr>
          </a:lstStyle>
          <a:p>
            <a:pPr lvl="0"/>
            <a:r>
              <a:rPr dirty="0" lang="en-US"/>
              <a:t>Click to edit Master text styles</a:t>
            </a:r>
            <a:endParaRPr dirty="0" lang="en-US"/>
          </a:p>
        </p:txBody>
      </p:sp>
      <p:sp>
        <p:nvSpPr>
          <p:cNvPr id="4" name="Content Placeholder 2">
            <a:extLst>
              <a:ext uri="{525603BA-5F9E-4E61-A5EA-2C39E006F851}">
                <a16:creationId xmlns:a16="http://schemas.microsoft.com/office/drawing/2010/main" id="{D7DF1C78-D9F2-4459-9372-0D3F77882913}"/>
              </a:ext>
            </a:extLst>
          </p:cNvPr>
          <p:cNvSpPr>
            <a:spLocks noGrp="true"/>
          </p:cNvSpPr>
          <p:nvPr>
            <p:ph idx="2"/>
          </p:nvPr>
        </p:nvSpPr>
        <p:spPr>
          <a:xfrm rot="0">
            <a:off x="781052" y="2113937"/>
            <a:ext cx="3586111" cy="2380277"/>
          </a:xfrm>
        </p:spPr>
        <p:txBody>
          <a:bodyPr rtlCol="0" vert="horz"/>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Title 1">
            <a:extLst>
              <a:ext uri="{293C2FEB-A326-4AC7-857D-A011829E28E6}">
                <a16:creationId xmlns:a16="http://schemas.microsoft.com/office/drawing/2010/main" id="{6DD57A58-0475-4DD1-B26C-D36D0E2512A0}"/>
              </a:ext>
            </a:extLst>
          </p:cNvPr>
          <p:cNvSpPr>
            <a:spLocks noGrp="true"/>
          </p:cNvSpPr>
          <p:nvPr>
            <p:ph idx="3" type="title"/>
          </p:nvPr>
        </p:nvSpPr>
        <p:spPr>
          <a:xfrm rot="0">
            <a:off x="781051" y="486821"/>
            <a:ext cx="7480300" cy="704850"/>
          </a:xfrm>
          <a:prstGeom prst="rect">
            <a:avLst/>
          </a:prstGeom>
        </p:spPr>
        <p:txBody>
          <a:bodyPr anchor="b" rtlCol="0" vert="horz"/>
          <a:lstStyle>
            <a:lvl1pPr algn="l" lvl="0">
              <a:lnSpc>
                <a:spcPct val="100000"/>
              </a:lnSpc>
              <a:defRPr cap="none" dirty="0" lang="en-US" spc="150" sz="3200">
                <a:solidFill>
                  <a:schemeClr val="tx1">
                    <a:lumMod val="85000"/>
                    <a:lumOff val="15000"/>
                  </a:schemeClr>
                </a:solidFill>
              </a:defRPr>
            </a:lvl1pPr>
          </a:lstStyle>
          <a:p>
            <a:pPr/>
            <a:r>
              <a:rPr dirty="0" lang="en-US"/>
              <a:t>Click to edit Master title style</a:t>
            </a:r>
            <a:endParaRPr dirty="0" lang="en-US"/>
          </a:p>
        </p:txBody>
      </p:sp>
      <p:sp>
        <p:nvSpPr>
          <p:cNvPr id="6" name="Content Placeholder 2">
            <a:extLst>
              <a:ext uri="{B0DE2B58-4915-4B78-A3C4-DFA4CB810BAA}">
                <a16:creationId xmlns:a16="http://schemas.microsoft.com/office/drawing/2010/main" id="{EF9D4178-4B07-40AD-B611-2D0E24F37DD2}"/>
              </a:ext>
            </a:extLst>
          </p:cNvPr>
          <p:cNvSpPr>
            <a:spLocks noGrp="true"/>
          </p:cNvSpPr>
          <p:nvPr>
            <p:ph idx="4"/>
          </p:nvPr>
        </p:nvSpPr>
        <p:spPr>
          <a:xfrm rot="0">
            <a:off x="4675243" y="2113937"/>
            <a:ext cx="3586111" cy="2380277"/>
          </a:xfrm>
        </p:spPr>
        <p:txBody>
          <a:bodyPr rtlCol="0" vert="horz"/>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7" name="Date Placeholder 4">
            <a:extLst>
              <a:ext uri="{A279B4B3-326A-45A8-98A4-503D534554E7}">
                <a16:creationId xmlns:a16="http://schemas.microsoft.com/office/drawing/2010/main" id="{167BCD24-8CDD-42A1-BC67-50AE388F1FF5}"/>
              </a:ext>
            </a:extLst>
          </p:cNvPr>
          <p:cNvSpPr>
            <a:spLocks noGrp="true"/>
          </p:cNvSpPr>
          <p:nvPr>
            <p:ph idx="10" sz="half" type="dt"/>
          </p:nvPr>
        </p:nvSpPr>
        <p:spPr/>
        <p:txBody>
          <a:bodyPr rtlCol="0" vert="horz"/>
          <a:lstStyle/>
          <a:p>
            <a:pPr/>
            <a:r>
              <a:rPr dirty="0" lang="en-US"/>
              <a:t>Date</a:t>
            </a:r>
            <a:endParaRPr dirty="0" lang="en-US"/>
          </a:p>
        </p:txBody>
      </p:sp>
      <p:sp>
        <p:nvSpPr>
          <p:cNvPr id="8" name="Footer Placeholder 5">
            <a:extLst>
              <a:ext uri="{7D34494B-D37A-4439-985B-2A704B498921}">
                <a16:creationId xmlns:a16="http://schemas.microsoft.com/office/drawing/2010/main" id="{FE24FF01-DEE4-443E-86E2-9B28411D80B9}"/>
              </a:ext>
            </a:extLst>
          </p:cNvPr>
          <p:cNvSpPr>
            <a:spLocks noGrp="true"/>
          </p:cNvSpPr>
          <p:nvPr>
            <p:ph idx="11" sz="quarter" type="ftr"/>
          </p:nvPr>
        </p:nvSpPr>
        <p:spPr/>
        <p:txBody>
          <a:bodyPr rtlCol="0" vert="horz"/>
          <a:lstStyle/>
          <a:p>
            <a:pPr/>
            <a:r>
              <a:rPr dirty="0" lang="en-US"/>
              <a:t>Footer</a:t>
            </a:r>
            <a:endParaRPr dirty="0" lang="en-US"/>
          </a:p>
        </p:txBody>
      </p:sp>
      <p:sp>
        <p:nvSpPr>
          <p:cNvPr id="9" name="Slide Number Placeholder 6">
            <a:extLst>
              <a:ext uri="{74651604-A88C-4B4A-AF34-5902799AC00D}">
                <a16:creationId xmlns:a16="http://schemas.microsoft.com/office/drawing/2010/main" id="{429702BB-4B8E-4222-BBF1-95E53D93E0B7}"/>
              </a:ext>
            </a:extLst>
          </p:cNvPr>
          <p:cNvSpPr>
            <a:spLocks noGrp="true"/>
          </p:cNvSpPr>
          <p:nvPr>
            <p:ph idx="12" sz="quarter" type="sldNum"/>
          </p:nvPr>
        </p:nvSpPr>
        <p:spPr/>
        <p:txBody>
          <a:bodyPr rtlCol="0" vert="horz"/>
          <a:lstStyle/>
          <a:p>
            <a:pPr/>
            <a:r>
              <a:rPr dirty="0" lang="en-US"/>
              <a:t>&lt;#&gt;</a:t>
            </a:r>
            <a:endParaRPr dirty="0" lang="en-US"/>
          </a:p>
        </p:txBody>
      </p:sp>
    </p:spTree>
    <p:extLst>
      <p:ext uri="{3F336644-A392-4FD7-9809-812BC2D9B784}">
        <p14:creationId xmlns:p14="http://schemas.microsoft.com/office/powerpoint/2010/main" val="1695978025536"/>
      </p:ext>
    </p:extLst>
  </p:cSld>
  <p:clrMapOvr>
    <a:masterClrMapping/>
  </p:clrMapOvr>
</p:sldLayout>
</file>

<file path=ppt/slideLayouts/slideLayout6.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itleOnly">
  <p:cSld name="Title Only">
    <p:spTree>
      <p:nvGrpSpPr>
        <p:cNvPr id="1" name=""/>
        <p:cNvGrpSpPr/>
        <p:nvPr/>
      </p:nvGrpSpPr>
      <p:grpSpPr>
        <a:xfrm>
          <a:off x="0" y="0"/>
          <a:ext cx="0" cy="0"/>
          <a:chOff x="0" y="0"/>
          <a:chExt cx="0" cy="0"/>
        </a:xfrm>
      </p:grpSpPr>
      <p:sp>
        <p:nvSpPr>
          <p:cNvPr id="2" name="Date Placeholder 1">
            <a:extLst>
              <a:ext uri="{A14DE717-397C-47B7-8D25-259F2FC6E550}">
                <a16:creationId xmlns:a16="http://schemas.microsoft.com/office/drawing/2010/main" id="{9D15CA2A-DCBB-4306-8A9F-B6B1595BA819}"/>
              </a:ext>
            </a:extLst>
          </p:cNvPr>
          <p:cNvSpPr>
            <a:spLocks noGrp="true"/>
          </p:cNvSpPr>
          <p:nvPr>
            <p:ph idx="10" sz="half" type="dt"/>
          </p:nvPr>
        </p:nvSpPr>
        <p:spPr/>
        <p:txBody>
          <a:bodyPr rtlCol="0" vert="horz"/>
          <a:lstStyle/>
          <a:p>
            <a:pPr/>
            <a:r>
              <a:rPr dirty="0" lang="en-US"/>
              <a:t>Date</a:t>
            </a:r>
            <a:endParaRPr dirty="0" lang="en-US"/>
          </a:p>
        </p:txBody>
      </p:sp>
      <p:sp>
        <p:nvSpPr>
          <p:cNvPr id="3" name="Footer Placeholder 2">
            <a:extLst>
              <a:ext uri="{1122BF08-1AD9-474D-90DF-968643F35CD7}">
                <a16:creationId xmlns:a16="http://schemas.microsoft.com/office/drawing/2010/main" id="{EE9C2E4C-AA31-4D83-97FC-0BEBBE772EE9}"/>
              </a:ext>
            </a:extLst>
          </p:cNvPr>
          <p:cNvSpPr>
            <a:spLocks noGrp="true"/>
          </p:cNvSpPr>
          <p:nvPr>
            <p:ph idx="11" sz="quarter" type="ftr"/>
          </p:nvPr>
        </p:nvSpPr>
        <p:spPr/>
        <p:txBody>
          <a:bodyPr rtlCol="0" vert="horz"/>
          <a:lstStyle/>
          <a:p>
            <a:pPr/>
            <a:r>
              <a:rPr dirty="0" lang="en-US"/>
              <a:t>Footer</a:t>
            </a:r>
            <a:endParaRPr dirty="0" lang="en-US"/>
          </a:p>
        </p:txBody>
      </p:sp>
      <p:sp>
        <p:nvSpPr>
          <p:cNvPr id="4" name="Slide Number Placeholder 3">
            <a:extLst>
              <a:ext uri="{BDD4A603-308D-47F0-8490-CCDF266445BD}">
                <a16:creationId xmlns:a16="http://schemas.microsoft.com/office/drawing/2010/main" id="{72E09700-963A-435A-BFE3-43195DD9E600}"/>
              </a:ext>
            </a:extLst>
          </p:cNvPr>
          <p:cNvSpPr>
            <a:spLocks noGrp="true"/>
          </p:cNvSpPr>
          <p:nvPr>
            <p:ph idx="12" sz="quarter" type="sldNum"/>
          </p:nvPr>
        </p:nvSpPr>
        <p:spPr/>
        <p:txBody>
          <a:bodyPr rtlCol="0" vert="horz"/>
          <a:lstStyle/>
          <a:p>
            <a:pPr/>
            <a:r>
              <a:rPr dirty="0" lang="en-US"/>
              <a:t>&lt;#&gt;</a:t>
            </a:r>
            <a:endParaRPr dirty="0" lang="en-US"/>
          </a:p>
        </p:txBody>
      </p:sp>
      <p:sp>
        <p:nvSpPr>
          <p:cNvPr id="5" name="Title 1">
            <a:extLst>
              <a:ext uri="{ABFC5E7F-840C-4DFD-9B4A-96FFA26013D0}">
                <a16:creationId xmlns:a16="http://schemas.microsoft.com/office/drawing/2010/main" id="{3E864F87-7DFC-4501-B833-FFA0437B429A}"/>
              </a:ext>
            </a:extLst>
          </p:cNvPr>
          <p:cNvSpPr>
            <a:spLocks noGrp="true"/>
          </p:cNvSpPr>
          <p:nvPr>
            <p:ph type="title"/>
          </p:nvPr>
        </p:nvSpPr>
        <p:spPr>
          <a:xfrm rot="0">
            <a:off x="781051" y="486821"/>
            <a:ext cx="7480300" cy="704850"/>
          </a:xfrm>
          <a:prstGeom prst="rect">
            <a:avLst/>
          </a:prstGeom>
        </p:spPr>
        <p:txBody>
          <a:bodyPr anchor="b" rtlCol="0" vert="horz"/>
          <a:lstStyle>
            <a:lvl1pPr algn="l" lvl="0">
              <a:lnSpc>
                <a:spcPct val="100000"/>
              </a:lnSpc>
              <a:defRPr cap="none" dirty="0" lang="en-US" spc="150" sz="3200">
                <a:solidFill>
                  <a:schemeClr val="tx1">
                    <a:lumMod val="85000"/>
                    <a:lumOff val="15000"/>
                  </a:schemeClr>
                </a:solidFill>
              </a:defRPr>
            </a:lvl1pPr>
          </a:lstStyle>
          <a:p>
            <a:pPr/>
            <a:r>
              <a:rPr dirty="0" lang="en-US"/>
              <a:t>Click to edit Master title style</a:t>
            </a:r>
            <a:endParaRPr dirty="0" lang="en-US"/>
          </a:p>
        </p:txBody>
      </p:sp>
    </p:spTree>
    <p:extLst>
      <p:ext uri="{C898B183-1908-403A-B0BD-B89060430C65}">
        <p14:creationId xmlns:p14="http://schemas.microsoft.com/office/powerpoint/2010/main" val="1695978025537"/>
      </p:ext>
    </p:extLst>
  </p:cSld>
  <p:clrMapOvr>
    <a:masterClrMapping/>
  </p:clrMapOvr>
</p:sldLayout>
</file>

<file path=ppt/slideLayouts/slideLayout7.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false" type="blank">
  <p:cSld name="Blank">
    <p:spTree>
      <p:nvGrpSpPr>
        <p:cNvPr id="1" name=""/>
        <p:cNvGrpSpPr/>
        <p:nvPr/>
      </p:nvGrpSpPr>
      <p:grpSpPr>
        <a:xfrm>
          <a:off x="0" y="0"/>
          <a:ext cx="0" cy="0"/>
          <a:chOff x="0" y="0"/>
          <a:chExt cx="0" cy="0"/>
        </a:xfrm>
      </p:grpSpPr>
      <p:sp>
        <p:nvSpPr>
          <p:cNvPr id="2" name="Date Placeholder 1">
            <a:extLst>
              <a:ext uri="{DFFD690F-D053-4A68-93F3-FB0E0A98F828}">
                <a16:creationId xmlns:a16="http://schemas.microsoft.com/office/drawing/2010/main" id="{F75B3DE4-1D24-4456-9CCE-231670A2482C}"/>
              </a:ext>
            </a:extLst>
          </p:cNvPr>
          <p:cNvSpPr>
            <a:spLocks noGrp="true"/>
          </p:cNvSpPr>
          <p:nvPr>
            <p:ph idx="10" sz="half" type="dt"/>
          </p:nvPr>
        </p:nvSpPr>
        <p:spPr/>
        <p:txBody>
          <a:bodyPr rtlCol="0" vert="horz"/>
          <a:lstStyle/>
          <a:p>
            <a:pPr/>
            <a:r>
              <a:rPr dirty="0" lang="en-US"/>
              <a:t>Date</a:t>
            </a:r>
            <a:endParaRPr dirty="0" lang="en-US"/>
          </a:p>
        </p:txBody>
      </p:sp>
      <p:sp>
        <p:nvSpPr>
          <p:cNvPr id="3" name="Footer Placeholder 2">
            <a:extLst>
              <a:ext uri="{5D1626CD-BDBF-4F50-A406-8BF46F8D2D07}">
                <a16:creationId xmlns:a16="http://schemas.microsoft.com/office/drawing/2010/main" id="{E5BE932C-DDE8-4069-A417-881619B9B9BF}"/>
              </a:ext>
            </a:extLst>
          </p:cNvPr>
          <p:cNvSpPr>
            <a:spLocks noGrp="true"/>
          </p:cNvSpPr>
          <p:nvPr>
            <p:ph idx="11" sz="quarter" type="ftr"/>
          </p:nvPr>
        </p:nvSpPr>
        <p:spPr/>
        <p:txBody>
          <a:bodyPr rtlCol="0" vert="horz"/>
          <a:lstStyle/>
          <a:p>
            <a:pPr/>
            <a:r>
              <a:rPr dirty="0" lang="en-US"/>
              <a:t>Footer</a:t>
            </a:r>
            <a:endParaRPr dirty="0" lang="en-US"/>
          </a:p>
        </p:txBody>
      </p:sp>
      <p:sp>
        <p:nvSpPr>
          <p:cNvPr id="4" name="Slide Number Placeholder 3">
            <a:extLst>
              <a:ext uri="{E9D2CBEA-0D36-4271-8E67-57BF10819CE7}">
                <a16:creationId xmlns:a16="http://schemas.microsoft.com/office/drawing/2010/main" id="{A2DBB320-FA85-4478-BD80-30E6D2F82067}"/>
              </a:ext>
            </a:extLst>
          </p:cNvPr>
          <p:cNvSpPr>
            <a:spLocks noGrp="true"/>
          </p:cNvSpPr>
          <p:nvPr>
            <p:ph idx="12" sz="quarter" type="sldNum"/>
          </p:nvPr>
        </p:nvSpPr>
        <p:spPr/>
        <p:txBody>
          <a:bodyPr rtlCol="0" vert="horz"/>
          <a:lstStyle/>
          <a:p>
            <a:pPr/>
            <a:r>
              <a:rPr dirty="0" lang="en-US"/>
              <a:t>&lt;#&gt;</a:t>
            </a:r>
            <a:endParaRPr dirty="0" lang="en-US"/>
          </a:p>
        </p:txBody>
      </p:sp>
    </p:spTree>
    <p:extLst>
      <p:ext uri="{58E03170-F8B3-4F57-811D-B9EF7EC5F769}">
        <p14:creationId xmlns:p14="http://schemas.microsoft.com/office/powerpoint/2010/main" val="1695978025537"/>
      </p:ext>
    </p:extLst>
  </p:cSld>
  <p:clrMapOvr>
    <a:masterClrMapping/>
  </p:clrMapOvr>
</p:sldLayout>
</file>

<file path=ppt/slideLayouts/slideLayout8.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false" type="objTx">
  <p:cSld name="Content with Caption">
    <p:spTree>
      <p:nvGrpSpPr>
        <p:cNvPr id="1" name=""/>
        <p:cNvGrpSpPr/>
        <p:nvPr/>
      </p:nvGrpSpPr>
      <p:grpSpPr>
        <a:xfrm>
          <a:off x="0" y="0"/>
          <a:ext cx="0" cy="0"/>
          <a:chOff x="0" y="0"/>
          <a:chExt cx="0" cy="0"/>
        </a:xfrm>
      </p:grpSpPr>
      <p:sp>
        <p:nvSpPr>
          <p:cNvPr id="2" name="Date Placeholder 1">
            <a:extLst>
              <a:ext uri="{D9E34B14-194F-4E1F-87F0-29DF9B20E9C2}">
                <a16:creationId xmlns:a16="http://schemas.microsoft.com/office/drawing/2010/main" id="{D017A89F-7815-436E-AFE0-83FF036B0856}"/>
              </a:ext>
            </a:extLst>
          </p:cNvPr>
          <p:cNvSpPr>
            <a:spLocks noGrp="true"/>
          </p:cNvSpPr>
          <p:nvPr>
            <p:ph idx="10" sz="half" type="dt"/>
          </p:nvPr>
        </p:nvSpPr>
        <p:spPr/>
        <p:txBody>
          <a:bodyPr rtlCol="0" vert="horz"/>
          <a:lstStyle/>
          <a:p>
            <a:pPr/>
            <a:r>
              <a:rPr dirty="0" lang="en-US"/>
              <a:t>Date</a:t>
            </a:r>
            <a:endParaRPr dirty="0" lang="en-US"/>
          </a:p>
        </p:txBody>
      </p:sp>
      <p:sp>
        <p:nvSpPr>
          <p:cNvPr id="3" name="Footer Placeholder 2">
            <a:extLst>
              <a:ext uri="{99725441-CEEB-4530-806E-27617800718A}">
                <a16:creationId xmlns:a16="http://schemas.microsoft.com/office/drawing/2010/main" id="{5D3DA19D-2A04-49C2-B514-6E7D02F80EF0}"/>
              </a:ext>
            </a:extLst>
          </p:cNvPr>
          <p:cNvSpPr>
            <a:spLocks noGrp="true"/>
          </p:cNvSpPr>
          <p:nvPr>
            <p:ph idx="11" sz="quarter" type="ftr"/>
          </p:nvPr>
        </p:nvSpPr>
        <p:spPr/>
        <p:txBody>
          <a:bodyPr rtlCol="0" vert="horz"/>
          <a:lstStyle/>
          <a:p>
            <a:pPr/>
            <a:r>
              <a:rPr dirty="0" lang="en-US"/>
              <a:t>Footer</a:t>
            </a:r>
            <a:endParaRPr dirty="0" lang="en-US"/>
          </a:p>
        </p:txBody>
      </p:sp>
      <p:sp>
        <p:nvSpPr>
          <p:cNvPr id="4" name="Slide Number Placeholder 3">
            <a:extLst>
              <a:ext uri="{A3CF679F-C2D3-46E9-9AB7-96581F982BC6}">
                <a16:creationId xmlns:a16="http://schemas.microsoft.com/office/drawing/2010/main" id="{7CE4FDFC-5AE9-4361-9BB7-287BC1E83F9E}"/>
              </a:ext>
            </a:extLst>
          </p:cNvPr>
          <p:cNvSpPr>
            <a:spLocks noGrp="true"/>
          </p:cNvSpPr>
          <p:nvPr>
            <p:ph idx="12" sz="quarter" type="sldNum"/>
          </p:nvPr>
        </p:nvSpPr>
        <p:spPr/>
        <p:txBody>
          <a:bodyPr rtlCol="0" vert="horz"/>
          <a:lstStyle/>
          <a:p>
            <a:pPr/>
            <a:r>
              <a:rPr dirty="0" lang="en-US"/>
              <a:t>&lt;#&gt;</a:t>
            </a:r>
            <a:endParaRPr dirty="0" lang="en-US"/>
          </a:p>
        </p:txBody>
      </p:sp>
      <p:cxnSp>
        <p:nvCxnSpPr>
          <p:cNvPr id="5" name="Straight Connector 8">
            <a:extLst>
              <a:ext uri="{E589B119-15FB-4B7A-AD2B-760A83D3DCBE}">
                <a16:creationId xmlns:a16="http://schemas.microsoft.com/office/drawing/2010/main" id="{C2072B23-CD8B-4463-8FDC-F7D8DF19917E}"/>
              </a:ext>
            </a:extLst>
          </p:cNvPr>
          <p:cNvCxnSpPr/>
          <p:nvPr/>
        </p:nvCxnSpPr>
        <p:spPr>
          <a:xfrm rot="0">
            <a:off x="894862" y="1322619"/>
            <a:ext cx="7362092" cy="0"/>
          </a:xfrm>
          <a:prstGeom prst="line">
            <a:avLst/>
          </a:prstGeom>
          <a:ln w="6350">
            <a:solidFill>
              <a:schemeClr val="tx1">
                <a:lumMod val="85000"/>
                <a:lumOff val="15000"/>
              </a:schemeClr>
            </a:solidFill>
          </a:ln>
        </p:spPr>
        <p:style>
          <a:lnRef idx="2">
            <a:schemeClr val="accent1"/>
          </a:lnRef>
          <a:fillRef idx="0">
            <a:schemeClr val="accent1"/>
          </a:fillRef>
          <a:effectRef idx="0">
            <a:schemeClr val="accent1"/>
          </a:effectRef>
          <a:fontRef idx="minor">
            <a:schemeClr val="tx1"/>
          </a:fontRef>
        </p:style>
      </p:cxnSp>
      <p:sp>
        <p:nvSpPr>
          <p:cNvPr id="6" name="Title 1">
            <a:extLst>
              <a:ext uri="{B7A52746-E4E7-467D-BEEA-61F574C8561A}">
                <a16:creationId xmlns:a16="http://schemas.microsoft.com/office/drawing/2010/main" id="{9A014435-A47D-438F-B8C7-64B70E48A87B}"/>
              </a:ext>
            </a:extLst>
          </p:cNvPr>
          <p:cNvSpPr>
            <a:spLocks noGrp="true"/>
          </p:cNvSpPr>
          <p:nvPr>
            <p:ph type="title"/>
          </p:nvPr>
        </p:nvSpPr>
        <p:spPr>
          <a:xfrm rot="0">
            <a:off x="781051" y="486821"/>
            <a:ext cx="7480300" cy="704850"/>
          </a:xfrm>
          <a:prstGeom prst="rect">
            <a:avLst/>
          </a:prstGeom>
        </p:spPr>
        <p:txBody>
          <a:bodyPr anchor="b" rtlCol="0" vert="horz"/>
          <a:lstStyle>
            <a:lvl1pPr algn="l" lvl="0">
              <a:lnSpc>
                <a:spcPct val="100000"/>
              </a:lnSpc>
              <a:defRPr cap="none" dirty="0" lang="en-US" spc="150" sz="3200">
                <a:solidFill>
                  <a:schemeClr val="tx1">
                    <a:lumMod val="85000"/>
                    <a:lumOff val="15000"/>
                  </a:schemeClr>
                </a:solidFill>
              </a:defRPr>
            </a:lvl1pPr>
          </a:lstStyle>
          <a:p>
            <a:pPr/>
            <a:r>
              <a:rPr dirty="0" lang="en-US"/>
              <a:t>Click to edit Master title style</a:t>
            </a:r>
            <a:endParaRPr dirty="0" lang="en-US"/>
          </a:p>
        </p:txBody>
      </p:sp>
      <p:sp>
        <p:nvSpPr>
          <p:cNvPr id="7" name="Content Placeholder 2">
            <a:extLst>
              <a:ext uri="{47366DC1-473F-4E4C-B9FA-ABE88E2C26F6}">
                <a16:creationId xmlns:a16="http://schemas.microsoft.com/office/drawing/2010/main" id="{CAE490F4-66AA-400A-845F-A71078160A1A}"/>
              </a:ext>
            </a:extLst>
          </p:cNvPr>
          <p:cNvSpPr>
            <a:spLocks noGrp="true"/>
          </p:cNvSpPr>
          <p:nvPr>
            <p:ph idx="1"/>
          </p:nvPr>
        </p:nvSpPr>
        <p:spPr>
          <a:xfrm rot="0">
            <a:off x="3776758" y="1493839"/>
            <a:ext cx="4484595" cy="3000375"/>
          </a:xfrm>
        </p:spPr>
        <p:txBody>
          <a:bodyPr rtlCol="0" vert="horz"/>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8" name="Text Placeholder 3">
            <a:extLst>
              <a:ext uri="{23657075-6460-4322-B8D9-C2948E67929A}">
                <a16:creationId xmlns:a16="http://schemas.microsoft.com/office/drawing/2010/main" id="{D98CBC2F-E115-4861-955F-D2D1C286F549}"/>
              </a:ext>
            </a:extLst>
          </p:cNvPr>
          <p:cNvSpPr>
            <a:spLocks noGrp="true"/>
          </p:cNvSpPr>
          <p:nvPr>
            <p:ph idx="2" type="body"/>
          </p:nvPr>
        </p:nvSpPr>
        <p:spPr>
          <a:xfrm rot="0">
            <a:off x="781200" y="1494000"/>
            <a:ext cx="2822399" cy="2984400"/>
          </a:xfrm>
        </p:spPr>
        <p:txBody>
          <a:bodyPr anchor="t" bIns="45720" lIns="91440" rIns="91440" rtlCol="0" tIns="93600" vert="horz">
            <a:normAutofit/>
          </a:bodyPr>
          <a:lstStyle>
            <a:lvl1pPr indent="0" lvl="0" marL="0">
              <a:lnSpc>
                <a:spcPct val="100000"/>
              </a:lnSpc>
              <a:buNone/>
            </a:lvl1pPr>
          </a:lstStyle>
          <a:p>
            <a:pPr/>
            <a:r>
              <a:rPr dirty="0" lang="en-US"/>
              <a:t>Click to edit Master text styles</a:t>
            </a:r>
            <a:endParaRPr dirty="0" lang="en-US"/>
          </a:p>
        </p:txBody>
      </p:sp>
    </p:spTree>
    <p:extLst>
      <p:ext uri="{088E5E3D-57AB-4C37-808A-24A387E71813}">
        <p14:creationId xmlns:p14="http://schemas.microsoft.com/office/powerpoint/2010/main" val="1695978025538"/>
      </p:ext>
    </p:extLst>
  </p:cSld>
  <p:clrMapOvr>
    <a:masterClrMapping/>
  </p:clrMapOvr>
</p:sldLayout>
</file>

<file path=ppt/slideLayouts/slideLayout9.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picTx">
  <p:cSld name="Picture with Caption">
    <p:spTree>
      <p:nvGrpSpPr>
        <p:cNvPr id="1" name=""/>
        <p:cNvGrpSpPr/>
        <p:nvPr/>
      </p:nvGrpSpPr>
      <p:grpSpPr>
        <a:xfrm>
          <a:off x="0" y="0"/>
          <a:ext cx="0" cy="0"/>
          <a:chOff x="0" y="0"/>
          <a:chExt cx="0" cy="0"/>
        </a:xfrm>
      </p:grpSpPr>
      <p:sp>
        <p:nvSpPr>
          <p:cNvPr id="2" name="Picture Placeholder 2">
            <a:extLst>
              <a:ext uri="{B348A745-6ECB-443C-A259-F2421740FA46}">
                <a16:creationId xmlns:a16="http://schemas.microsoft.com/office/drawing/2010/main" id="{F2ACD523-8305-479C-8BA3-E81315FA55CB}"/>
              </a:ext>
            </a:extLst>
          </p:cNvPr>
          <p:cNvSpPr>
            <a:spLocks noGrp="true"/>
          </p:cNvSpPr>
          <p:nvPr>
            <p:ph type="pic"/>
          </p:nvPr>
        </p:nvSpPr>
        <p:spPr>
          <a:xfrm rot="0">
            <a:off x="3832225" y="1549401"/>
            <a:ext cx="4368800" cy="2889250"/>
          </a:xfrm>
          <a:ln w="38100">
            <a:noFill/>
            <a:miter lim="800000"/>
          </a:ln>
        </p:spPr>
        <p:txBody>
          <a:bodyPr rtlCol="0" vert="horz"/>
          <a:lstStyle/>
          <a:p>
            <a:pPr/>
            <a:r>
              <a:rPr dirty="0" lang="en-US"/>
              <a:t>Click icon to add picture</a:t>
            </a:r>
            <a:endParaRPr dirty="0" lang="en-US"/>
          </a:p>
        </p:txBody>
      </p:sp>
      <p:sp>
        <p:nvSpPr>
          <p:cNvPr id="3" name="Date Placeholder 1">
            <a:extLst>
              <a:ext uri="{8E7AD195-6EFD-4D4C-ACD2-C3E37E934CDA}">
                <a16:creationId xmlns:a16="http://schemas.microsoft.com/office/drawing/2010/main" id="{5BA88C3B-FBDE-42CE-89BB-AB558175647F}"/>
              </a:ext>
            </a:extLst>
          </p:cNvPr>
          <p:cNvSpPr>
            <a:spLocks noGrp="true"/>
          </p:cNvSpPr>
          <p:nvPr>
            <p:ph idx="10" sz="half" type="dt"/>
          </p:nvPr>
        </p:nvSpPr>
        <p:spPr/>
        <p:txBody>
          <a:bodyPr rtlCol="0" vert="horz"/>
          <a:lstStyle/>
          <a:p>
            <a:pPr/>
            <a:r>
              <a:rPr dirty="0" lang="en-US"/>
              <a:t>Date</a:t>
            </a:r>
            <a:endParaRPr dirty="0" lang="en-US"/>
          </a:p>
        </p:txBody>
      </p:sp>
      <p:sp>
        <p:nvSpPr>
          <p:cNvPr id="4" name="Footer Placeholder 3">
            <a:extLst>
              <a:ext uri="{871F5CDB-3034-420C-8436-1CB8218CD54A}">
                <a16:creationId xmlns:a16="http://schemas.microsoft.com/office/drawing/2010/main" id="{2B705A2D-68CD-4624-9F44-B9484DB020E0}"/>
              </a:ext>
            </a:extLst>
          </p:cNvPr>
          <p:cNvSpPr>
            <a:spLocks noGrp="true"/>
          </p:cNvSpPr>
          <p:nvPr>
            <p:ph idx="11" sz="quarter" type="ftr"/>
          </p:nvPr>
        </p:nvSpPr>
        <p:spPr/>
        <p:txBody>
          <a:bodyPr rtlCol="0" vert="horz"/>
          <a:lstStyle/>
          <a:p>
            <a:pPr/>
            <a:r>
              <a:rPr dirty="0" lang="en-US"/>
              <a:t>Footer</a:t>
            </a:r>
            <a:endParaRPr dirty="0" lang="en-US"/>
          </a:p>
        </p:txBody>
      </p:sp>
      <p:sp>
        <p:nvSpPr>
          <p:cNvPr id="5" name="Slide Number Placeholder 4">
            <a:extLst>
              <a:ext uri="{F56B3F4A-5AD3-4170-AA02-9BA80838DBF3}">
                <a16:creationId xmlns:a16="http://schemas.microsoft.com/office/drawing/2010/main" id="{A91EDE54-21EC-40C9-A9F7-570D450080AE}"/>
              </a:ext>
            </a:extLst>
          </p:cNvPr>
          <p:cNvSpPr>
            <a:spLocks noGrp="true"/>
          </p:cNvSpPr>
          <p:nvPr>
            <p:ph idx="12" sz="quarter" type="sldNum"/>
          </p:nvPr>
        </p:nvSpPr>
        <p:spPr/>
        <p:txBody>
          <a:bodyPr rtlCol="0" vert="horz"/>
          <a:lstStyle/>
          <a:p>
            <a:pPr/>
            <a:r>
              <a:rPr dirty="0" lang="en-US"/>
              <a:t>&lt;#&gt;</a:t>
            </a:r>
            <a:endParaRPr dirty="0" lang="en-US"/>
          </a:p>
        </p:txBody>
      </p:sp>
      <p:sp>
        <p:nvSpPr>
          <p:cNvPr id="6" name="Title 1">
            <a:extLst>
              <a:ext uri="{9B1DDAC8-9EA1-42EC-B539-196D974131C0}">
                <a16:creationId xmlns:a16="http://schemas.microsoft.com/office/drawing/2010/main" id="{D7D3C34E-64DF-48F6-B1E3-270D3CA389E8}"/>
              </a:ext>
            </a:extLst>
          </p:cNvPr>
          <p:cNvSpPr>
            <a:spLocks noGrp="true"/>
          </p:cNvSpPr>
          <p:nvPr>
            <p:ph idx="1" type="title"/>
          </p:nvPr>
        </p:nvSpPr>
        <p:spPr>
          <a:xfrm rot="0">
            <a:off x="781051" y="486821"/>
            <a:ext cx="7480300" cy="704850"/>
          </a:xfrm>
          <a:prstGeom prst="rect">
            <a:avLst/>
          </a:prstGeom>
        </p:spPr>
        <p:txBody>
          <a:bodyPr anchor="b" rtlCol="0" vert="horz"/>
          <a:lstStyle>
            <a:lvl1pPr algn="l" lvl="0">
              <a:lnSpc>
                <a:spcPct val="100000"/>
              </a:lnSpc>
              <a:defRPr cap="none" dirty="0" lang="en-US" spc="150" sz="3200">
                <a:solidFill>
                  <a:schemeClr val="tx1">
                    <a:lumMod val="85000"/>
                    <a:lumOff val="15000"/>
                  </a:schemeClr>
                </a:solidFill>
              </a:defRPr>
            </a:lvl1pPr>
          </a:lstStyle>
          <a:p>
            <a:pPr/>
            <a:r>
              <a:rPr dirty="0" lang="en-US"/>
              <a:t>Click to edit Master title style</a:t>
            </a:r>
            <a:endParaRPr dirty="0" lang="en-US"/>
          </a:p>
        </p:txBody>
      </p:sp>
      <p:sp>
        <p:nvSpPr>
          <p:cNvPr id="7" name="Rectangle 16">
            <a:extLst>
              <a:ext uri="{0C48244C-8F72-4DE2-8268-CB1DC39132D2}">
                <a16:creationId xmlns:a16="http://schemas.microsoft.com/office/drawing/2010/main" id="{807BC174-A37F-4E57-9A18-1B599061B75A}"/>
              </a:ext>
            </a:extLst>
          </p:cNvPr>
          <p:cNvSpPr/>
          <p:nvPr/>
        </p:nvSpPr>
        <p:spPr>
          <a:xfrm rot="0">
            <a:off x="3774594" y="1493839"/>
            <a:ext cx="4486755" cy="3000375"/>
          </a:xfrm>
          <a:prstGeom prst="rect">
            <a:avLst/>
          </a:prstGeom>
          <a:noFill/>
          <a:ln cap="flat" w="6350">
            <a:solidFill>
              <a:schemeClr val="tx1">
                <a:lumMod val="85000"/>
                <a:lumOff val="15000"/>
              </a:schemeClr>
            </a:solidFill>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8" name="Text Placeholder 3">
            <a:extLst>
              <a:ext uri="{3E99A239-6DFD-4DD5-AF4A-9197E5AB201F}">
                <a16:creationId xmlns:a16="http://schemas.microsoft.com/office/drawing/2010/main" id="{D7ED9A96-DB72-4C1E-86BA-CFFC00FB0E64}"/>
              </a:ext>
            </a:extLst>
          </p:cNvPr>
          <p:cNvSpPr>
            <a:spLocks noGrp="true"/>
          </p:cNvSpPr>
          <p:nvPr>
            <p:ph idx="2" type="body"/>
          </p:nvPr>
        </p:nvSpPr>
        <p:spPr>
          <a:xfrm rot="0">
            <a:off x="781200" y="1494000"/>
            <a:ext cx="2822399" cy="2984400"/>
          </a:xfrm>
        </p:spPr>
        <p:txBody>
          <a:bodyPr anchor="t" bIns="45720" lIns="91440" rIns="91440" rtlCol="0" tIns="93600" vert="horz">
            <a:normAutofit/>
          </a:bodyPr>
          <a:lstStyle>
            <a:lvl1pPr indent="0" lvl="0" marL="0">
              <a:lnSpc>
                <a:spcPct val="100000"/>
              </a:lnSpc>
              <a:buNone/>
            </a:lvl1pPr>
          </a:lstStyle>
          <a:p>
            <a:pPr/>
            <a:r>
              <a:rPr dirty="0" lang="en-US"/>
              <a:t>Click to edit Master text styles</a:t>
            </a:r>
            <a:endParaRPr dirty="0" lang="en-US"/>
          </a:p>
        </p:txBody>
      </p:sp>
    </p:spTree>
    <p:extLst>
      <p:ext uri="{3BAA1CA0-8454-461F-9DFB-03C8AB1A6E78}">
        <p14:creationId xmlns:p14="http://schemas.microsoft.com/office/powerpoint/2010/main" val="1695978025539"/>
      </p:ext>
    </p:extLst>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13" Target="../tags/tag1.xml" Type="http://schemas.openxmlformats.org/officeDocument/2006/relationships/tags"/></Relationships>
</file>

<file path=ppt/slideMasters/slideMaster1.xml><?xml version="1.0" encoding="utf-8"?>
<p:sldMaste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Master1">
    <p:bg>
      <p:bgPr>
        <a:solidFill>
          <a:srgbClr val="112e50"/>
        </a:solidFill>
        <a:effectLst/>
      </p:bgPr>
    </p:bg>
    <p:spTree>
      <p:nvGrpSpPr>
        <p:cNvPr id="1" name=""/>
        <p:cNvGrpSpPr/>
        <p:nvPr/>
      </p:nvGrpSpPr>
      <p:grpSpPr>
        <a:xfrm>
          <a:off x="0" y="0"/>
          <a:ext cx="0" cy="0"/>
          <a:chOff x="0" y="0"/>
          <a:chExt cx="0" cy="0"/>
        </a:xfrm>
      </p:grpSpPr>
      <p:sp>
        <p:nvSpPr>
          <p:cNvPr id="2" name="Date Placeholder 3">
            <a:extLst>
              <a:ext uri="{9C8EB060-D45C-43C3-8379-A47E6A817E6B}">
                <a16:creationId xmlns:a16="http://schemas.microsoft.com/office/drawing/2010/main" id="{1EDAE007-6EC1-432A-B366-C2880A9EF836}"/>
              </a:ext>
            </a:extLst>
          </p:cNvPr>
          <p:cNvSpPr>
            <a:spLocks noGrp="true"/>
          </p:cNvSpPr>
          <p:nvPr>
            <p:ph idx="2" sz="half" type="dt"/>
          </p:nvPr>
        </p:nvSpPr>
        <p:spPr>
          <a:xfrm rot="0">
            <a:off x="894633" y="4771233"/>
            <a:ext cx="2133600" cy="273844"/>
          </a:xfrm>
          <a:prstGeom prst="rect">
            <a:avLst/>
          </a:prstGeom>
        </p:spPr>
        <p:txBody>
          <a:bodyPr anchor="ctr" bIns="45720" lIns="91440" rIns="91440" rtlCol="0" tIns="45720" vert="horz"/>
          <a:lstStyle>
            <a:lvl1pPr algn="l" lvl="0">
              <a:defRPr dirty="0" i="0" lang="en-US" sz="600">
                <a:solidFill>
                  <a:schemeClr val="bg1">
                    <a:lumMod val="50000"/>
                  </a:schemeClr>
                </a:solidFill>
                <a:latin typeface="Roboto-thin"/>
              </a:defRPr>
            </a:lvl1pPr>
          </a:lstStyle>
          <a:p>
            <a:pPr/>
            <a:r>
              <a:rPr dirty="0" lang="en-US"/>
              <a:t>Date</a:t>
            </a:r>
            <a:endParaRPr dirty="0" lang="en-US"/>
          </a:p>
        </p:txBody>
      </p:sp>
      <p:sp>
        <p:nvSpPr>
          <p:cNvPr id="3" name="Footer Placeholder 4">
            <a:extLst>
              <a:ext uri="{B8A888F5-F2B3-4037-BDA4-644C85B5DFA0}">
                <a16:creationId xmlns:a16="http://schemas.microsoft.com/office/drawing/2010/main" id="{145920F0-E95A-4640-9C7D-B77B6094BBA6}"/>
              </a:ext>
            </a:extLst>
          </p:cNvPr>
          <p:cNvSpPr>
            <a:spLocks noGrp="true"/>
          </p:cNvSpPr>
          <p:nvPr>
            <p:ph idx="3" sz="quarter" type="ftr"/>
          </p:nvPr>
        </p:nvSpPr>
        <p:spPr>
          <a:xfrm rot="0">
            <a:off x="3124200" y="4771233"/>
            <a:ext cx="2895600" cy="273844"/>
          </a:xfrm>
          <a:prstGeom prst="rect">
            <a:avLst/>
          </a:prstGeom>
        </p:spPr>
        <p:txBody>
          <a:bodyPr anchor="ctr" bIns="45720" lIns="91440" rIns="91440" rtlCol="0" tIns="45720" vert="horz"/>
          <a:lstStyle>
            <a:lvl1pPr algn="ctr" lvl="0">
              <a:defRPr dirty="0" i="0" lang="en-US" sz="600">
                <a:solidFill>
                  <a:schemeClr val="bg1">
                    <a:lumMod val="50000"/>
                  </a:schemeClr>
                </a:solidFill>
                <a:latin typeface="+mn-lt"/>
              </a:defRPr>
            </a:lvl1pPr>
          </a:lstStyle>
          <a:p>
            <a:pPr/>
            <a:r>
              <a:rPr dirty="0" lang="en-US"/>
              <a:t>Footer</a:t>
            </a:r>
            <a:endParaRPr dirty="0" lang="en-US"/>
          </a:p>
        </p:txBody>
      </p:sp>
      <p:sp>
        <p:nvSpPr>
          <p:cNvPr id="4" name="Slide Number Placeholder 5">
            <a:extLst>
              <a:ext uri="{E57C2492-67D4-4463-869E-CD2C1493E7CC}">
                <a16:creationId xmlns:a16="http://schemas.microsoft.com/office/drawing/2010/main" id="{0AB4C8BA-F830-4971-9BE4-23EE5DDB3830}"/>
              </a:ext>
            </a:extLst>
          </p:cNvPr>
          <p:cNvSpPr>
            <a:spLocks noGrp="true"/>
          </p:cNvSpPr>
          <p:nvPr>
            <p:ph idx="4" sz="quarter" type="sldNum"/>
          </p:nvPr>
        </p:nvSpPr>
        <p:spPr>
          <a:xfrm rot="0">
            <a:off x="6123448" y="4771233"/>
            <a:ext cx="2133600" cy="273844"/>
          </a:xfrm>
          <a:prstGeom prst="rect">
            <a:avLst/>
          </a:prstGeom>
        </p:spPr>
        <p:txBody>
          <a:bodyPr anchor="ctr" bIns="45720" lIns="91440" rIns="91440" rtlCol="0" tIns="45720" vert="horz"/>
          <a:lstStyle>
            <a:lvl1pPr algn="r" lvl="0">
              <a:defRPr dirty="0" i="0" lang="en-US" sz="600">
                <a:solidFill>
                  <a:schemeClr val="bg1">
                    <a:lumMod val="50000"/>
                  </a:schemeClr>
                </a:solidFill>
                <a:latin typeface="+mn-lt"/>
              </a:defRPr>
            </a:lvl1pPr>
          </a:lstStyle>
          <a:p>
            <a:pPr/>
            <a:r>
              <a:rPr dirty="0" lang="en-US"/>
              <a:t>&lt;#&gt;</a:t>
            </a:r>
            <a:endParaRPr dirty="0" lang="en-US"/>
          </a:p>
        </p:txBody>
      </p:sp>
      <p:sp>
        <p:nvSpPr>
          <p:cNvPr id="5" name="Title Placeholder 1">
            <a:extLst>
              <a:ext uri="{0BF7AF77-6567-442E-98E2-7AEC5BF91295}">
                <a16:creationId xmlns:a16="http://schemas.microsoft.com/office/drawing/2010/main" id="{3963218E-2CBB-4DF5-881F-7DBA2AADE053}"/>
              </a:ext>
            </a:extLst>
          </p:cNvPr>
          <p:cNvSpPr>
            <a:spLocks noGrp="true"/>
          </p:cNvSpPr>
          <p:nvPr>
            <p:ph type="title"/>
          </p:nvPr>
        </p:nvSpPr>
        <p:spPr>
          <a:xfrm rot="0">
            <a:off x="756000" y="196645"/>
            <a:ext cx="7363858" cy="999612"/>
          </a:xfrm>
          <a:prstGeom prst="rect">
            <a:avLst/>
          </a:prstGeom>
        </p:spPr>
        <p:txBody>
          <a:bodyPr anchor="b" bIns="45720" lIns="91440" rIns="91440" rtlCol="0" tIns="45720" vert="horz">
            <a:noAutofit/>
          </a:bodyPr>
          <a:lstStyle/>
          <a:p>
            <a:pPr/>
            <a:r>
              <a:rPr dirty="0" lang="en-US"/>
              <a:t>Click to edit Master title style</a:t>
            </a:r>
            <a:endParaRPr dirty="0" lang="en-US"/>
          </a:p>
        </p:txBody>
      </p:sp>
      <p:sp>
        <p:nvSpPr>
          <p:cNvPr id="6" name="Text Placeholder 2">
            <a:extLst>
              <a:ext uri="{A0FC9359-86F3-4F7B-8869-A53136933BFF}">
                <a16:creationId xmlns:a16="http://schemas.microsoft.com/office/drawing/2010/main" id="{3C1D6C5F-C119-40A1-A0AE-D0E4CFE41CB8}"/>
              </a:ext>
            </a:extLst>
          </p:cNvPr>
          <p:cNvSpPr>
            <a:spLocks noGrp="true"/>
          </p:cNvSpPr>
          <p:nvPr>
            <p:ph idx="1" type="body"/>
          </p:nvPr>
        </p:nvSpPr>
        <p:spPr>
          <a:xfrm rot="0">
            <a:off x="781200" y="1494000"/>
            <a:ext cx="7480800" cy="2998800"/>
          </a:xfrm>
          <a:prstGeom prst="rect">
            <a:avLst/>
          </a:prstGeom>
        </p:spPr>
        <p:txBody>
          <a:bodyPr bIns="45720" lIns="91440" rIns="91440" rtlCol="0" tIns="9360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cxnSp>
        <p:nvCxnSpPr>
          <p:cNvPr id="7" name="Straight Connector 9">
            <a:extLst>
              <a:ext uri="{4E2AA27D-7D42-41A1-8971-8827167AF456}">
                <a16:creationId xmlns:a16="http://schemas.microsoft.com/office/drawing/2010/main" id="{6228F44B-ED34-40BE-AF04-C19DB931DD14}"/>
              </a:ext>
            </a:extLst>
          </p:cNvPr>
          <p:cNvCxnSpPr/>
          <p:nvPr/>
        </p:nvCxnSpPr>
        <p:spPr>
          <a:xfrm rot="0">
            <a:off x="894862" y="1322619"/>
            <a:ext cx="7362092" cy="0"/>
          </a:xfrm>
          <a:prstGeom prst="line">
            <a:avLst/>
          </a:prstGeom>
          <a:ln w="6350">
            <a:solidFill>
              <a:schemeClr val="tx1">
                <a:lumMod val="85000"/>
                <a:lumOff val="15000"/>
              </a:schemeClr>
            </a:solidFill>
          </a:ln>
        </p:spPr>
        <p:style>
          <a:lnRef idx="2">
            <a:schemeClr val="accent1"/>
          </a:lnRef>
          <a:fillRef idx="0">
            <a:schemeClr val="accent1"/>
          </a:fillRef>
          <a:effectRef idx="0">
            <a:schemeClr val="accent1"/>
          </a:effectRef>
          <a:fontRef idx="minor">
            <a:schemeClr val="tx1"/>
          </a:fontRef>
        </p:style>
      </p:cxnSp>
    </p:spTree>
    <p:custDataLst>
      <p:tags r:id="rId13"/>
    </p:custData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sldNum="0"/>
  <p:txStyles>
    <p:titleStyle>
      <a:lvl1pPr algn="l" lvl="0" rtl="false">
        <a:lnSpc>
          <a:spcPct val="100000"/>
        </a:lnSpc>
        <a:spcBef>
          <a:spcPct val="0"/>
        </a:spcBef>
        <a:buNone/>
        <a:defRPr dirty="0" i="0" lang="en-US" sz="3200">
          <a:solidFill>
            <a:schemeClr val="tx1">
              <a:lumMod val="85000"/>
              <a:lumOff val="15000"/>
            </a:schemeClr>
          </a:solidFill>
          <a:latin typeface="Roboto-thin"/>
        </a:defRPr>
      </a:lvl1pPr>
    </p:titleStyle>
    <p:bodyStyle>
      <a:lvl1pPr algn="l" indent="-342900" lvl="0" marL="342900" rtl="false">
        <a:spcBef>
          <a:spcPts val="1200"/>
        </a:spcBef>
        <a:buClr>
          <a:schemeClr val="accent1"/>
        </a:buClr>
        <a:buFont typeface="Arial"/>
        <a:buChar char="&gt;"/>
        <a:defRPr dirty="0" i="0" lang="en-US" sz="1800">
          <a:solidFill>
            <a:schemeClr val="tx1">
              <a:lumMod val="85000"/>
              <a:lumOff val="15000"/>
            </a:schemeClr>
          </a:solidFill>
          <a:latin typeface="+mn-lt"/>
        </a:defRPr>
      </a:lvl1pPr>
      <a:lvl2pPr algn="l" indent="-285750" lvl="1" marL="742950" rtl="false">
        <a:spcBef>
          <a:spcPts val="300"/>
        </a:spcBef>
        <a:buClr>
          <a:schemeClr val="tx1">
            <a:lumMod val="50000"/>
            <a:lumOff val="50000"/>
          </a:schemeClr>
        </a:buClr>
        <a:buFont typeface="Arial"/>
        <a:buChar char="-"/>
        <a:defRPr dirty="0" i="0" lang="en-US" sz="1600">
          <a:solidFill>
            <a:schemeClr val="bg1">
              <a:lumMod val="50000"/>
            </a:schemeClr>
          </a:solidFill>
          <a:latin typeface="+mn-lt"/>
        </a:defRPr>
      </a:lvl2pPr>
      <a:lvl3pPr algn="l" indent="-228600" lvl="2" marL="1143000" rtl="false">
        <a:spcBef>
          <a:spcPts val="300"/>
        </a:spcBef>
        <a:buClr>
          <a:schemeClr val="tx1">
            <a:lumMod val="50000"/>
            <a:lumOff val="50000"/>
          </a:schemeClr>
        </a:buClr>
        <a:buFont typeface="Arial"/>
        <a:buChar char="-"/>
        <a:defRPr dirty="0" i="0" lang="en-US" sz="1400">
          <a:solidFill>
            <a:schemeClr val="bg1">
              <a:lumMod val="50000"/>
            </a:schemeClr>
          </a:solidFill>
          <a:latin typeface="+mn-lt"/>
        </a:defRPr>
      </a:lvl3pPr>
      <a:lvl4pPr algn="l" indent="-228600" lvl="3" marL="1600200" rtl="false">
        <a:spcBef>
          <a:spcPts val="300"/>
        </a:spcBef>
        <a:buClr>
          <a:schemeClr val="tx1">
            <a:lumMod val="50000"/>
            <a:lumOff val="50000"/>
          </a:schemeClr>
        </a:buClr>
        <a:buFont typeface="Arial"/>
        <a:buChar char="-"/>
        <a:defRPr dirty="0" i="0" lang="en-US" sz="1200">
          <a:solidFill>
            <a:schemeClr val="bg1">
              <a:lumMod val="50000"/>
            </a:schemeClr>
          </a:solidFill>
          <a:latin typeface="+mn-lt"/>
        </a:defRPr>
      </a:lvl4pPr>
      <a:lvl5pPr algn="l" indent="-228600" lvl="4" marL="2057400" rtl="false">
        <a:spcBef>
          <a:spcPts val="300"/>
        </a:spcBef>
        <a:buClr>
          <a:schemeClr val="tx1">
            <a:lumMod val="50000"/>
            <a:lumOff val="50000"/>
          </a:schemeClr>
        </a:buClr>
        <a:buFont typeface="Arial"/>
        <a:buChar char="-"/>
        <a:defRPr dirty="0" i="0" lang="en-US" sz="1000">
          <a:solidFill>
            <a:schemeClr val="bg1">
              <a:lumMod val="50000"/>
            </a:schemeClr>
          </a:solidFill>
          <a:latin typeface="+mn-lt"/>
        </a:defRPr>
      </a:lvl5pPr>
      <a:lvl6pPr algn="l" indent="-228600" lvl="5" marL="2514600" rtl="false">
        <a:spcBef>
          <a:spcPct val="20000"/>
        </a:spcBef>
        <a:buFont typeface="Arial"/>
        <a:buChar char="-"/>
        <a:defRPr dirty="0" i="0" lang="en-US" sz="1000">
          <a:solidFill>
            <a:schemeClr val="bg1">
              <a:lumMod val="50000"/>
            </a:schemeClr>
          </a:solidFill>
          <a:latin typeface="+mn-lt"/>
        </a:defRPr>
      </a:lvl6pPr>
      <a:lvl7pPr algn="l" indent="-228600" lvl="6" marL="2971800" rtl="false">
        <a:spcBef>
          <a:spcPct val="20000"/>
        </a:spcBef>
        <a:buFont typeface="Arial"/>
        <a:buChar char="-"/>
        <a:defRPr dirty="0" i="0" lang="en-US" sz="1000">
          <a:solidFill>
            <a:schemeClr val="bg1">
              <a:lumMod val="50000"/>
            </a:schemeClr>
          </a:solidFill>
          <a:latin typeface="+mn-lt"/>
        </a:defRPr>
      </a:lvl7pPr>
      <a:lvl8pPr algn="l" indent="-228600" lvl="7" marL="3429000" rtl="false">
        <a:spcBef>
          <a:spcPct val="20000"/>
        </a:spcBef>
        <a:buFont typeface="Arial"/>
        <a:buChar char="-"/>
        <a:defRPr dirty="0" i="0" lang="en-US" sz="1000">
          <a:solidFill>
            <a:schemeClr val="bg1">
              <a:lumMod val="50000"/>
            </a:schemeClr>
          </a:solidFill>
          <a:latin typeface="+mn-lt"/>
        </a:defRPr>
      </a:lvl8pPr>
      <a:lvl9pPr algn="l" indent="-228600" lvl="8" marL="3886200" rtl="false">
        <a:spcBef>
          <a:spcPct val="20000"/>
        </a:spcBef>
        <a:buFont typeface="Arial"/>
        <a:buChar char="-"/>
        <a:defRPr dirty="0" i="0" lang="en-US" sz="1000">
          <a:solidFill>
            <a:schemeClr val="bg1">
              <a:lumMod val="50000"/>
            </a:schemeClr>
          </a:solidFill>
          <a:latin typeface="+mn-lt"/>
        </a:defRPr>
      </a:lvl9pPr>
    </p:bodyStyle>
    <p:otherStyle>
      <a:lvl1pPr algn="l" lvl="0" marL="0" rtl="false">
        <a:defRPr dirty="0" lang="en-US" sz="1800">
          <a:solidFill>
            <a:schemeClr val="tx1"/>
          </a:solidFill>
          <a:latin typeface="+mn-lt"/>
        </a:defRPr>
      </a:lvl1pPr>
      <a:lvl2pPr algn="l" lvl="1" marL="457200" rtl="false">
        <a:defRPr dirty="0" lang="en-US" sz="1800">
          <a:solidFill>
            <a:schemeClr val="tx1"/>
          </a:solidFill>
          <a:latin typeface="+mn-lt"/>
        </a:defRPr>
      </a:lvl2pPr>
      <a:lvl3pPr algn="l" lvl="2" marL="914400" rtl="false">
        <a:defRPr dirty="0" lang="en-US" sz="1800">
          <a:solidFill>
            <a:schemeClr val="tx1"/>
          </a:solidFill>
          <a:latin typeface="+mn-lt"/>
        </a:defRPr>
      </a:lvl3pPr>
      <a:lvl4pPr algn="l" lvl="3" marL="1371600" rtl="false">
        <a:defRPr dirty="0" lang="en-US" sz="1800">
          <a:solidFill>
            <a:schemeClr val="tx1"/>
          </a:solidFill>
          <a:latin typeface="+mn-lt"/>
        </a:defRPr>
      </a:lvl4pPr>
      <a:lvl5pPr algn="l" lvl="4" marL="1828800" rtl="false">
        <a:defRPr dirty="0" lang="en-US" sz="1800">
          <a:solidFill>
            <a:schemeClr val="tx1"/>
          </a:solidFill>
          <a:latin typeface="+mn-lt"/>
        </a:defRPr>
      </a:lvl5pPr>
      <a:lvl6pPr algn="l" lvl="5" marL="2286000" rtl="false">
        <a:defRPr dirty="0" lang="en-US" sz="1800">
          <a:solidFill>
            <a:schemeClr val="tx1"/>
          </a:solidFill>
          <a:latin typeface="+mn-lt"/>
        </a:defRPr>
      </a:lvl6pPr>
      <a:lvl7pPr algn="l" lvl="6" marL="2743200" rtl="false">
        <a:defRPr dirty="0" lang="en-US" sz="1800">
          <a:solidFill>
            <a:schemeClr val="tx1"/>
          </a:solidFill>
          <a:latin typeface="+mn-lt"/>
        </a:defRPr>
      </a:lvl7pPr>
      <a:lvl8pPr algn="l" lvl="7" marL="3200400" rtl="false">
        <a:defRPr dirty="0" lang="en-US" sz="1800">
          <a:solidFill>
            <a:schemeClr val="tx1"/>
          </a:solidFill>
          <a:latin typeface="+mn-lt"/>
        </a:defRPr>
      </a:lvl8pPr>
      <a:lvl9pPr algn="l" lvl="8" marL="3657600" rtl="false">
        <a:defRPr dirty="0" lang="en-US" sz="1800">
          <a:solidFill>
            <a:schemeClr val="tx1"/>
          </a:solidFill>
          <a:latin typeface="+mn-lt"/>
        </a:defRPr>
      </a:lvl9pPr>
    </p:otherStyle>
  </p:txStyles>
</p:sldMaster>
</file>

<file path=ppt/slides/_rels/slide1.xml.rels><?xml version="1.0" encoding="UTF-8" standalone="no"?><Relationships xmlns="http://schemas.openxmlformats.org/package/2006/relationships"><Relationship Id="rId2" Target="../tags/tag6.xml" Type="http://schemas.openxmlformats.org/officeDocument/2006/relationships/tags"/><Relationship Id="rId3" Target="../media/image2.png" Type="http://schemas.openxmlformats.org/officeDocument/2006/relationships/image"/><Relationship Id="rId4" Target="../tags/tag7.xml" Type="http://schemas.openxmlformats.org/officeDocument/2006/relationships/tags"/><Relationship Id="rId5" Target="../media/image3.png" Type="http://schemas.openxmlformats.org/officeDocument/2006/relationships/image"/><Relationship Id="rId1" Target="../slideLayouts/slideLayout7.xml" Type="http://schemas.openxmlformats.org/officeDocument/2006/relationships/slideLayout"/></Relationships>
</file>

<file path=ppt/slides/_rels/slide10.xml.rels><?xml version="1.0" encoding="UTF-8" standalone="no"?><Relationships xmlns="http://schemas.openxmlformats.org/package/2006/relationships"><Relationship Id="rId2" Target="../tags/tag81.xml" Type="http://schemas.openxmlformats.org/officeDocument/2006/relationships/tags"/><Relationship Id="rId3" Target="../media/image24.png" Type="http://schemas.openxmlformats.org/officeDocument/2006/relationships/image"/><Relationship Id="rId4" Target="../tags/tag82.xml" Type="http://schemas.openxmlformats.org/officeDocument/2006/relationships/tags"/><Relationship Id="rId5" Target="../media/image2.png" Type="http://schemas.openxmlformats.org/officeDocument/2006/relationships/image"/><Relationship Id="rId1" Target="../slideLayouts/slideLayout7.xml" Type="http://schemas.openxmlformats.org/officeDocument/2006/relationships/slideLayout"/></Relationships>
</file>

<file path=ppt/slides/_rels/slide11.xml.rels><?xml version="1.0" encoding="UTF-8" standalone="no"?><Relationships xmlns="http://schemas.openxmlformats.org/package/2006/relationships"><Relationship Id="rId2" Target="../tags/tag83.xml" Type="http://schemas.openxmlformats.org/officeDocument/2006/relationships/tags"/><Relationship Id="rId3" Target="../media/image25.png" Type="http://schemas.openxmlformats.org/officeDocument/2006/relationships/image"/><Relationship Id="rId4" Target="../tags/tag84.xml" Type="http://schemas.openxmlformats.org/officeDocument/2006/relationships/tags"/><Relationship Id="rId5" Target="../media/image2.png" Type="http://schemas.openxmlformats.org/officeDocument/2006/relationships/image"/><Relationship Id="rId1" Target="../slideLayouts/slideLayout7.xml" Type="http://schemas.openxmlformats.org/officeDocument/2006/relationships/slideLayout"/></Relationships>
</file>

<file path=ppt/slides/_rels/slide12.xml.rels><?xml version="1.0" encoding="UTF-8" standalone="no"?><Relationships xmlns="http://schemas.openxmlformats.org/package/2006/relationships"><Relationship Id="rId2" Target="../tags/tag85.xml" Type="http://schemas.openxmlformats.org/officeDocument/2006/relationships/tags"/><Relationship Id="rId3" Target="../media/image26.png" Type="http://schemas.openxmlformats.org/officeDocument/2006/relationships/image"/><Relationship Id="rId4" Target="../tags/tag86.xml" Type="http://schemas.openxmlformats.org/officeDocument/2006/relationships/tags"/><Relationship Id="rId5" Target="../media/image2.png" Type="http://schemas.openxmlformats.org/officeDocument/2006/relationships/image"/><Relationship Id="rId1" Target="../slideLayouts/slideLayout7.xml" Type="http://schemas.openxmlformats.org/officeDocument/2006/relationships/slideLayout"/></Relationships>
</file>

<file path=ppt/slides/_rels/slide13.xml.rels><?xml version="1.0" encoding="UTF-8" standalone="no"?><Relationships xmlns="http://schemas.openxmlformats.org/package/2006/relationships"><Relationship Id="rId2" Target="../tags/tag87.xml" Type="http://schemas.openxmlformats.org/officeDocument/2006/relationships/tags"/><Relationship Id="rId3" Target="../tags/tag88.xml" Type="http://schemas.openxmlformats.org/officeDocument/2006/relationships/tags"/><Relationship Id="rId4" Target="../tags/tag89.xml" Type="http://schemas.openxmlformats.org/officeDocument/2006/relationships/tags"/><Relationship Id="rId5" Target="../tags/tag90.xml" Type="http://schemas.openxmlformats.org/officeDocument/2006/relationships/tags"/><Relationship Id="rId6" Target="../tags/tag91.xml" Type="http://schemas.openxmlformats.org/officeDocument/2006/relationships/tags"/><Relationship Id="rId7" Target="../tags/tag92.xml" Type="http://schemas.openxmlformats.org/officeDocument/2006/relationships/tags"/><Relationship Id="rId8" Target="../media/image27.png" Type="http://schemas.openxmlformats.org/officeDocument/2006/relationships/image"/><Relationship Id="rId9" Target="../tags/tag93.xml" Type="http://schemas.openxmlformats.org/officeDocument/2006/relationships/tags"/><Relationship Id="rId10" Target="../media/image28.png" Type="http://schemas.openxmlformats.org/officeDocument/2006/relationships/image"/><Relationship Id="rId11" Target="../tags/tag94.xml" Type="http://schemas.openxmlformats.org/officeDocument/2006/relationships/tags"/><Relationship Id="rId12" Target="../media/image29.png" Type="http://schemas.openxmlformats.org/officeDocument/2006/relationships/image"/><Relationship Id="rId13" Target="../tags/tag95.xml" Type="http://schemas.openxmlformats.org/officeDocument/2006/relationships/tags"/><Relationship Id="rId14" Target="../media/image30.png" Type="http://schemas.openxmlformats.org/officeDocument/2006/relationships/image"/><Relationship Id="rId15" Target="../tags/tag96.xml" Type="http://schemas.openxmlformats.org/officeDocument/2006/relationships/tags"/><Relationship Id="rId16" Target="../media/image31.png" Type="http://schemas.openxmlformats.org/officeDocument/2006/relationships/image"/><Relationship Id="rId17" Target="../tags/tag97.xml" Type="http://schemas.openxmlformats.org/officeDocument/2006/relationships/tags"/><Relationship Id="rId18" Target="../media/image2.png" Type="http://schemas.openxmlformats.org/officeDocument/2006/relationships/image"/><Relationship Id="rId1" Target="../slideLayouts/slideLayout7.xml" Type="http://schemas.openxmlformats.org/officeDocument/2006/relationships/slideLayout"/></Relationships>
</file>

<file path=ppt/slides/_rels/slide14.xml.rels><?xml version="1.0" encoding="UTF-8" standalone="no"?><Relationships xmlns="http://schemas.openxmlformats.org/package/2006/relationships"><Relationship Id="rId2" Target="../tags/tag98.xml" Type="http://schemas.openxmlformats.org/officeDocument/2006/relationships/tags"/><Relationship Id="rId3" Target="../media/image32.png" Type="http://schemas.openxmlformats.org/officeDocument/2006/relationships/image"/><Relationship Id="rId1" Target="../slideLayouts/slideLayout7.xml" Type="http://schemas.openxmlformats.org/officeDocument/2006/relationships/slideLayout"/></Relationships>
</file>

<file path=ppt/slides/_rels/slide15.xml.rels><?xml version="1.0" encoding="UTF-8" standalone="no"?><Relationships xmlns="http://schemas.openxmlformats.org/package/2006/relationships"><Relationship Id="rId2" Target="../tags/tag99.xml" Type="http://schemas.openxmlformats.org/officeDocument/2006/relationships/tags"/><Relationship Id="rId3" Target="../media/image33.png" Type="http://schemas.openxmlformats.org/officeDocument/2006/relationships/image"/><Relationship Id="rId1" Target="../slideLayouts/slideLayout7.xml" Type="http://schemas.openxmlformats.org/officeDocument/2006/relationships/slideLayout"/></Relationships>
</file>

<file path=ppt/slides/_rels/slide16.xml.rels><?xml version="1.0" encoding="UTF-8" standalone="no"?><Relationships xmlns="http://schemas.openxmlformats.org/package/2006/relationships"><Relationship Id="rId2" Target="../tags/tag100.xml" Type="http://schemas.openxmlformats.org/officeDocument/2006/relationships/tags"/><Relationship Id="rId3" Target="../media/image34.png" Type="http://schemas.openxmlformats.org/officeDocument/2006/relationships/image"/><Relationship Id="rId1" Target="../slideLayouts/slideLayout7.xml" Type="http://schemas.openxmlformats.org/officeDocument/2006/relationships/slideLayout"/></Relationships>
</file>

<file path=ppt/slides/_rels/slide17.xml.rels><?xml version="1.0" encoding="UTF-8" standalone="no"?><Relationships xmlns="http://schemas.openxmlformats.org/package/2006/relationships"><Relationship Id="rId2" Target="../tags/tag101.xml" Type="http://schemas.openxmlformats.org/officeDocument/2006/relationships/tags"/><Relationship Id="rId3" Target="../media/image35.png" Type="http://schemas.openxmlformats.org/officeDocument/2006/relationships/image"/><Relationship Id="rId1" Target="../slideLayouts/slideLayout7.xml" Type="http://schemas.openxmlformats.org/officeDocument/2006/relationships/slideLayout"/></Relationships>
</file>

<file path=ppt/slides/_rels/slide18.xml.rels><?xml version="1.0" encoding="UTF-8" standalone="no"?><Relationships xmlns="http://schemas.openxmlformats.org/package/2006/relationships"><Relationship Id="rId2" Target="../tags/tag102.xml" Type="http://schemas.openxmlformats.org/officeDocument/2006/relationships/tags"/><Relationship Id="rId3" Target="../media/image36.png" Type="http://schemas.openxmlformats.org/officeDocument/2006/relationships/image"/><Relationship Id="rId1" Target="../slideLayouts/slideLayout7.xml" Type="http://schemas.openxmlformats.org/officeDocument/2006/relationships/slideLayout"/></Relationships>
</file>

<file path=ppt/slides/_rels/slide19.xml.rels><?xml version="1.0" encoding="UTF-8" standalone="no"?><Relationships xmlns="http://schemas.openxmlformats.org/package/2006/relationships"><Relationship Id="rId2" Target="../tags/tag103.xml" Type="http://schemas.openxmlformats.org/officeDocument/2006/relationships/tags"/><Relationship Id="rId3" Target="../tags/tag104.xml" Type="http://schemas.openxmlformats.org/officeDocument/2006/relationships/tags"/><Relationship Id="rId4" Target="../tags/tag105.xml" Type="http://schemas.openxmlformats.org/officeDocument/2006/relationships/tags"/><Relationship Id="rId5" Target="../tags/tag106.xml" Type="http://schemas.openxmlformats.org/officeDocument/2006/relationships/tags"/><Relationship Id="rId6" Target="../media/image37.png" Type="http://schemas.openxmlformats.org/officeDocument/2006/relationships/image"/><Relationship Id="rId7" Target="../tags/tag107.xml" Type="http://schemas.openxmlformats.org/officeDocument/2006/relationships/tags"/><Relationship Id="rId8" Target="../media/image38.png" Type="http://schemas.openxmlformats.org/officeDocument/2006/relationships/image"/><Relationship Id="rId9" Target="../tags/tag108.xml" Type="http://schemas.openxmlformats.org/officeDocument/2006/relationships/tags"/><Relationship Id="rId10" Target="../media/image39.png" Type="http://schemas.openxmlformats.org/officeDocument/2006/relationships/image"/><Relationship Id="rId11" Target="../tags/tag109.xml" Type="http://schemas.openxmlformats.org/officeDocument/2006/relationships/tags"/><Relationship Id="rId12" Target="../media/image2.png" Type="http://schemas.openxmlformats.org/officeDocument/2006/relationships/image"/><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2" Target="../tags/tag8.xml" Type="http://schemas.openxmlformats.org/officeDocument/2006/relationships/tags"/><Relationship Id="rId3" Target="../media/image4.png" Type="http://schemas.openxmlformats.org/officeDocument/2006/relationships/image"/><Relationship Id="rId4" Target="../tags/tag9.xml" Type="http://schemas.openxmlformats.org/officeDocument/2006/relationships/tags"/><Relationship Id="rId5" Target="../media/image5.png" Type="http://schemas.openxmlformats.org/officeDocument/2006/relationships/image"/><Relationship Id="rId6" Target="../tags/tag10.xml" Type="http://schemas.openxmlformats.org/officeDocument/2006/relationships/tags"/><Relationship Id="rId7" Target="../media/image6.png" Type="http://schemas.openxmlformats.org/officeDocument/2006/relationships/image"/><Relationship Id="rId8" Target="../tags/tag11.xml" Type="http://schemas.openxmlformats.org/officeDocument/2006/relationships/tags"/><Relationship Id="rId9" Target="../media/image7.png" Type="http://schemas.openxmlformats.org/officeDocument/2006/relationships/image"/><Relationship Id="rId10" Target="../tags/tag12.xml" Type="http://schemas.openxmlformats.org/officeDocument/2006/relationships/tags"/><Relationship Id="rId11" Target="../media/image8.png" Type="http://schemas.openxmlformats.org/officeDocument/2006/relationships/image"/><Relationship Id="rId12" Target="../tags/tag13.xml" Type="http://schemas.openxmlformats.org/officeDocument/2006/relationships/tags"/><Relationship Id="rId13" Target="../media/image2.png" Type="http://schemas.openxmlformats.org/officeDocument/2006/relationships/image"/><Relationship Id="rId1" Target="../slideLayouts/slideLayout7.xml" Type="http://schemas.openxmlformats.org/officeDocument/2006/relationships/slideLayout"/></Relationships>
</file>

<file path=ppt/slides/_rels/slide20.xml.rels><?xml version="1.0" encoding="UTF-8" standalone="no"?><Relationships xmlns="http://schemas.openxmlformats.org/package/2006/relationships"><Relationship Id="rId2" Target="../tags/tag110.xml" Type="http://schemas.openxmlformats.org/officeDocument/2006/relationships/tags"/><Relationship Id="rId3" Target="../media/image40.png" Type="http://schemas.openxmlformats.org/officeDocument/2006/relationships/image"/><Relationship Id="rId4" Target="../tags/tag111.xml" Type="http://schemas.openxmlformats.org/officeDocument/2006/relationships/tags"/><Relationship Id="rId5" Target="../media/image2.png" Type="http://schemas.openxmlformats.org/officeDocument/2006/relationships/image"/><Relationship Id="rId1" Target="../slideLayouts/slideLayout7.xml" Type="http://schemas.openxmlformats.org/officeDocument/2006/relationships/slideLayout"/></Relationships>
</file>

<file path=ppt/slides/_rels/slide21.xml.rels><?xml version="1.0" encoding="UTF-8" standalone="no"?><Relationships xmlns="http://schemas.openxmlformats.org/package/2006/relationships"><Relationship Id="rId2" Target="../tags/tag112.xml" Type="http://schemas.openxmlformats.org/officeDocument/2006/relationships/tags"/><Relationship Id="rId3" Target="../tags/tag113.xml" Type="http://schemas.openxmlformats.org/officeDocument/2006/relationships/tags"/><Relationship Id="rId4" Target="../media/image41.png" Type="http://schemas.openxmlformats.org/officeDocument/2006/relationships/image"/><Relationship Id="rId5" Target="../tags/tag114.xml" Type="http://schemas.openxmlformats.org/officeDocument/2006/relationships/tags"/><Relationship Id="rId6" Target="../media/image42.png" Type="http://schemas.openxmlformats.org/officeDocument/2006/relationships/image"/><Relationship Id="rId7" Target="../tags/tag115.xml" Type="http://schemas.openxmlformats.org/officeDocument/2006/relationships/tags"/><Relationship Id="rId8" Target="../media/image2.png" Type="http://schemas.openxmlformats.org/officeDocument/2006/relationships/image"/><Relationship Id="rId1" Target="../slideLayouts/slideLayout7.xml" Type="http://schemas.openxmlformats.org/officeDocument/2006/relationships/slideLayout"/></Relationships>
</file>

<file path=ppt/slides/_rels/slide22.xml.rels><?xml version="1.0" encoding="UTF-8" standalone="no"?><Relationships xmlns="http://schemas.openxmlformats.org/package/2006/relationships"><Relationship Id="rId2" Target="../tags/tag116.xml" Type="http://schemas.openxmlformats.org/officeDocument/2006/relationships/tags"/><Relationship Id="rId3" Target="../media/image43.png" Type="http://schemas.openxmlformats.org/officeDocument/2006/relationships/image"/><Relationship Id="rId4" Target="../tags/tag117.xml" Type="http://schemas.openxmlformats.org/officeDocument/2006/relationships/tags"/><Relationship Id="rId5" Target="../media/image44.png" Type="http://schemas.openxmlformats.org/officeDocument/2006/relationships/image"/><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2" Target="../tags/tag14.xml" Type="http://schemas.openxmlformats.org/officeDocument/2006/relationships/tags"/><Relationship Id="rId3" Target="../media/image9.png" Type="http://schemas.openxmlformats.org/officeDocument/2006/relationships/image"/><Relationship Id="rId4" Target="../tags/tag15.xml" Type="http://schemas.openxmlformats.org/officeDocument/2006/relationships/tags"/><Relationship Id="rId5" Target="../media/image10.png" Type="http://schemas.openxmlformats.org/officeDocument/2006/relationships/image"/><Relationship Id="rId6" Target="../tags/tag16.xml" Type="http://schemas.openxmlformats.org/officeDocument/2006/relationships/tags"/><Relationship Id="rId7" Target="../media/image2.png" Type="http://schemas.openxmlformats.org/officeDocument/2006/relationships/image"/><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2" Target="../tags/tag17.xml" Type="http://schemas.openxmlformats.org/officeDocument/2006/relationships/tags"/><Relationship Id="rId3" Target="../media/image11.png" Type="http://schemas.openxmlformats.org/officeDocument/2006/relationships/image"/><Relationship Id="rId4" Target="../tags/tag18.xml" Type="http://schemas.openxmlformats.org/officeDocument/2006/relationships/tags"/><Relationship Id="rId5" Target="../media/image2.png" Type="http://schemas.openxmlformats.org/officeDocument/2006/relationships/image"/><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2" Target="../tags/tag19.xml" Type="http://schemas.openxmlformats.org/officeDocument/2006/relationships/tags"/><Relationship Id="rId3" Target="../tags/tag20.xml" Type="http://schemas.openxmlformats.org/officeDocument/2006/relationships/tags"/><Relationship Id="rId4" Target="../tags/tag21.xml" Type="http://schemas.openxmlformats.org/officeDocument/2006/relationships/tags"/><Relationship Id="rId5" Target="../tags/tag22.xml" Type="http://schemas.openxmlformats.org/officeDocument/2006/relationships/tags"/><Relationship Id="rId6" Target="../tags/tag23.xml" Type="http://schemas.openxmlformats.org/officeDocument/2006/relationships/tags"/><Relationship Id="rId7" Target="../media/image12.png" Type="http://schemas.openxmlformats.org/officeDocument/2006/relationships/image"/><Relationship Id="rId8" Target="../tags/tag24.xml" Type="http://schemas.openxmlformats.org/officeDocument/2006/relationships/tags"/><Relationship Id="rId9" Target="../media/image13.png" Type="http://schemas.openxmlformats.org/officeDocument/2006/relationships/image"/><Relationship Id="rId10" Target="../tags/tag25.xml" Type="http://schemas.openxmlformats.org/officeDocument/2006/relationships/tags"/><Relationship Id="rId11" Target="../media/image14.png" Type="http://schemas.openxmlformats.org/officeDocument/2006/relationships/image"/><Relationship Id="rId12" Target="../tags/tag26.xml" Type="http://schemas.openxmlformats.org/officeDocument/2006/relationships/tags"/><Relationship Id="rId13" Target="../media/image15.png" Type="http://schemas.openxmlformats.org/officeDocument/2006/relationships/image"/><Relationship Id="rId14" Target="../tags/tag27.xml" Type="http://schemas.openxmlformats.org/officeDocument/2006/relationships/tags"/><Relationship Id="rId15" Target="../media/image2.png" Type="http://schemas.openxmlformats.org/officeDocument/2006/relationships/image"/><Relationship Id="rId1" Target="../slideLayouts/slideLayout7.xml" Type="http://schemas.openxmlformats.org/officeDocument/2006/relationships/slideLayout"/></Relationships>
</file>

<file path=ppt/slides/_rels/slide6.xml.rels><?xml version="1.0" encoding="UTF-8" standalone="no"?><Relationships xmlns="http://schemas.openxmlformats.org/package/2006/relationships"><Relationship Id="rId2" Target="../tags/tag28.xml" Type="http://schemas.openxmlformats.org/officeDocument/2006/relationships/tags"/><Relationship Id="rId3" Target="../tags/tag29.xml" Type="http://schemas.openxmlformats.org/officeDocument/2006/relationships/tags"/><Relationship Id="rId4" Target="../tags/tag30.xml" Type="http://schemas.openxmlformats.org/officeDocument/2006/relationships/tags"/><Relationship Id="rId5" Target="../tags/tag31.xml" Type="http://schemas.openxmlformats.org/officeDocument/2006/relationships/tags"/><Relationship Id="rId6" Target="../media/image16.png" Type="http://schemas.openxmlformats.org/officeDocument/2006/relationships/image"/><Relationship Id="rId7" Target="../tags/tag32.xml" Type="http://schemas.openxmlformats.org/officeDocument/2006/relationships/tags"/><Relationship Id="rId8" Target="../media/image17.png" Type="http://schemas.openxmlformats.org/officeDocument/2006/relationships/image"/><Relationship Id="rId9" Target="../tags/tag33.xml" Type="http://schemas.openxmlformats.org/officeDocument/2006/relationships/tags"/><Relationship Id="rId10" Target="../media/image18.png" Type="http://schemas.openxmlformats.org/officeDocument/2006/relationships/image"/><Relationship Id="rId11" Target="../tags/tag34.xml" Type="http://schemas.openxmlformats.org/officeDocument/2006/relationships/tags"/><Relationship Id="rId12" Target="../media/image2.png" Type="http://schemas.openxmlformats.org/officeDocument/2006/relationships/image"/><Relationship Id="rId1" Target="../slideLayouts/slideLayout7.xml" Type="http://schemas.openxmlformats.org/officeDocument/2006/relationships/slideLayout"/></Relationships>
</file>

<file path=ppt/slides/_rels/slide7.xml.rels><?xml version="1.0" encoding="UTF-8" standalone="no"?><Relationships xmlns="http://schemas.openxmlformats.org/package/2006/relationships"><Relationship Id="rId2" Target="../tags/tag35.xml" Type="http://schemas.openxmlformats.org/officeDocument/2006/relationships/tags"/><Relationship Id="rId3" Target="../media/image19.png" Type="http://schemas.openxmlformats.org/officeDocument/2006/relationships/image"/><Relationship Id="rId4" Target="../tags/tag36.xml" Type="http://schemas.openxmlformats.org/officeDocument/2006/relationships/tags"/><Relationship Id="rId5" Target="../media/image2.png" Type="http://schemas.openxmlformats.org/officeDocument/2006/relationships/image"/><Relationship Id="rId1" Target="../slideLayouts/slideLayout7.xml" Type="http://schemas.openxmlformats.org/officeDocument/2006/relationships/slideLayout"/></Relationships>
</file>

<file path=ppt/slides/_rels/slide8.xml.rels><?xml version="1.0" encoding="UTF-8" standalone="no"?><Relationships xmlns="http://schemas.openxmlformats.org/package/2006/relationships"><Relationship Id="rId2" Target="../tags/tag37.xml" Type="http://schemas.openxmlformats.org/officeDocument/2006/relationships/tags"/><Relationship Id="rId3" Target="../tags/tag38.xml" Type="http://schemas.openxmlformats.org/officeDocument/2006/relationships/tags"/><Relationship Id="rId4" Target="../tags/tag39.xml" Type="http://schemas.openxmlformats.org/officeDocument/2006/relationships/tags"/><Relationship Id="rId5" Target="../media/image20.png" Type="http://schemas.openxmlformats.org/officeDocument/2006/relationships/image"/><Relationship Id="rId6" Target="../tags/tag40.xml" Type="http://schemas.openxmlformats.org/officeDocument/2006/relationships/tags"/><Relationship Id="rId7" Target="../tags/tag41.xml" Type="http://schemas.openxmlformats.org/officeDocument/2006/relationships/tags"/><Relationship Id="rId8" Target="../tags/tag42.xml" Type="http://schemas.openxmlformats.org/officeDocument/2006/relationships/tags"/><Relationship Id="rId9" Target="../tags/tag43.xml" Type="http://schemas.openxmlformats.org/officeDocument/2006/relationships/tags"/><Relationship Id="rId10" Target="../tags/tag44.xml" Type="http://schemas.openxmlformats.org/officeDocument/2006/relationships/tags"/><Relationship Id="rId11" Target="../tags/tag45.xml" Type="http://schemas.openxmlformats.org/officeDocument/2006/relationships/tags"/><Relationship Id="rId12" Target="../tags/tag46.xml" Type="http://schemas.openxmlformats.org/officeDocument/2006/relationships/tags"/><Relationship Id="rId13" Target="../tags/tag47.xml" Type="http://schemas.openxmlformats.org/officeDocument/2006/relationships/tags"/><Relationship Id="rId14" Target="../tags/tag48.xml" Type="http://schemas.openxmlformats.org/officeDocument/2006/relationships/tags"/><Relationship Id="rId15" Target="../tags/tag49.xml" Type="http://schemas.openxmlformats.org/officeDocument/2006/relationships/tags"/><Relationship Id="rId16" Target="../tags/tag50.xml" Type="http://schemas.openxmlformats.org/officeDocument/2006/relationships/tags"/><Relationship Id="rId17" Target="../tags/tag51.xml" Type="http://schemas.openxmlformats.org/officeDocument/2006/relationships/tags"/><Relationship Id="rId18" Target="../tags/tag52.xml" Type="http://schemas.openxmlformats.org/officeDocument/2006/relationships/tags"/><Relationship Id="rId19" Target="../tags/tag53.xml" Type="http://schemas.openxmlformats.org/officeDocument/2006/relationships/tags"/><Relationship Id="rId20" Target="../tags/tag54.xml" Type="http://schemas.openxmlformats.org/officeDocument/2006/relationships/tags"/><Relationship Id="rId21" Target="../tags/tag55.xml" Type="http://schemas.openxmlformats.org/officeDocument/2006/relationships/tags"/><Relationship Id="rId22" Target="../tags/tag56.xml" Type="http://schemas.openxmlformats.org/officeDocument/2006/relationships/tags"/><Relationship Id="rId23" Target="../tags/tag57.xml" Type="http://schemas.openxmlformats.org/officeDocument/2006/relationships/tags"/><Relationship Id="rId24" Target="../tags/tag58.xml" Type="http://schemas.openxmlformats.org/officeDocument/2006/relationships/tags"/><Relationship Id="rId25" Target="../tags/tag59.xml" Type="http://schemas.openxmlformats.org/officeDocument/2006/relationships/tags"/><Relationship Id="rId26" Target="../tags/tag60.xml" Type="http://schemas.openxmlformats.org/officeDocument/2006/relationships/tags"/><Relationship Id="rId27" Target="../tags/tag61.xml" Type="http://schemas.openxmlformats.org/officeDocument/2006/relationships/tags"/><Relationship Id="rId28" Target="../tags/tag62.xml" Type="http://schemas.openxmlformats.org/officeDocument/2006/relationships/tags"/><Relationship Id="rId29" Target="../tags/tag63.xml" Type="http://schemas.openxmlformats.org/officeDocument/2006/relationships/tags"/><Relationship Id="rId30" Target="../tags/tag64.xml" Type="http://schemas.openxmlformats.org/officeDocument/2006/relationships/tags"/><Relationship Id="rId31" Target="../tags/tag65.xml" Type="http://schemas.openxmlformats.org/officeDocument/2006/relationships/tags"/><Relationship Id="rId32" Target="../tags/tag66.xml" Type="http://schemas.openxmlformats.org/officeDocument/2006/relationships/tags"/><Relationship Id="rId33" Target="../tags/tag67.xml" Type="http://schemas.openxmlformats.org/officeDocument/2006/relationships/tags"/><Relationship Id="rId34" Target="../tags/tag68.xml" Type="http://schemas.openxmlformats.org/officeDocument/2006/relationships/tags"/><Relationship Id="rId35" Target="../tags/tag69.xml" Type="http://schemas.openxmlformats.org/officeDocument/2006/relationships/tags"/><Relationship Id="rId36" Target="../tags/tag70.xml" Type="http://schemas.openxmlformats.org/officeDocument/2006/relationships/tags"/><Relationship Id="rId37" Target="../tags/tag71.xml" Type="http://schemas.openxmlformats.org/officeDocument/2006/relationships/tags"/><Relationship Id="rId38" Target="../tags/tag72.xml" Type="http://schemas.openxmlformats.org/officeDocument/2006/relationships/tags"/><Relationship Id="rId39" Target="../tags/tag73.xml" Type="http://schemas.openxmlformats.org/officeDocument/2006/relationships/tags"/><Relationship Id="rId40" Target="../tags/tag74.xml" Type="http://schemas.openxmlformats.org/officeDocument/2006/relationships/tags"/><Relationship Id="rId41" Target="../tags/tag75.xml" Type="http://schemas.openxmlformats.org/officeDocument/2006/relationships/tags"/><Relationship Id="rId42" Target="../tags/tag76.xml" Type="http://schemas.openxmlformats.org/officeDocument/2006/relationships/tags"/><Relationship Id="rId43" Target="../media/image21.png" Type="http://schemas.openxmlformats.org/officeDocument/2006/relationships/image"/><Relationship Id="rId44" Target="../tags/tag77.xml" Type="http://schemas.openxmlformats.org/officeDocument/2006/relationships/tags"/><Relationship Id="rId45" Target="../media/image2.png" Type="http://schemas.openxmlformats.org/officeDocument/2006/relationships/image"/><Relationship Id="rId1" Target="../slideLayouts/slideLayout7.xml" Type="http://schemas.openxmlformats.org/officeDocument/2006/relationships/slideLayout"/></Relationships>
</file>

<file path=ppt/slides/_rels/slide9.xml.rels><?xml version="1.0" encoding="UTF-8" standalone="no"?><Relationships xmlns="http://schemas.openxmlformats.org/package/2006/relationships"><Relationship Id="rId2" Target="../tags/tag78.xml" Type="http://schemas.openxmlformats.org/officeDocument/2006/relationships/tags"/><Relationship Id="rId3" Target="../media/image22.png" Type="http://schemas.openxmlformats.org/officeDocument/2006/relationships/image"/><Relationship Id="rId4" Target="../tags/tag79.xml" Type="http://schemas.openxmlformats.org/officeDocument/2006/relationships/tags"/><Relationship Id="rId5" Target="../media/image23.png" Type="http://schemas.openxmlformats.org/officeDocument/2006/relationships/image"/><Relationship Id="rId6" Target="../tags/tag80.xml" Type="http://schemas.openxmlformats.org/officeDocument/2006/relationships/tags"/><Relationship Id="rId7" Target="../media/image2.png" Type="http://schemas.openxmlformats.org/officeDocument/2006/relationships/image"/><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sp>
        <p:nvSpPr>
          <p:cNvPr id="2" name="Oval 1">
            <a:extLst>
              <a:ext uri="{61CE0AC6-1994-47F9-B07E-760181B0E160}">
                <a16:creationId xmlns:a16="http://schemas.microsoft.com/office/drawing/2010/main" id="{71F10F12-0935-4759-BFC1-53E3C22C0F6F}"/>
              </a:ext>
            </a:extLst>
          </p:cNvPr>
          <p:cNvSpPr/>
          <p:nvPr/>
        </p:nvSpPr>
        <p:spPr>
          <a:xfrm rot="0">
            <a:off x="-1753625" y="-356717"/>
            <a:ext cx="5845968" cy="5851922"/>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3" name="Title 1">
            <a:extLst>
              <a:ext uri="{A2F886D4-7CED-4EEF-90CE-783E70CEBB1C}">
                <a16:creationId xmlns:a16="http://schemas.microsoft.com/office/drawing/2010/main" id="{C33B796A-6C29-416F-AC45-D464168BB3C8}"/>
              </a:ext>
            </a:extLst>
          </p:cNvPr>
          <p:cNvSpPr txBox="1">
            <a:spLocks noGrp="true"/>
          </p:cNvSpPr>
          <p:nvPr/>
        </p:nvSpPr>
        <p:spPr>
          <a:xfrm flipH="true" rot="0">
            <a:off x="4473343" y="825958"/>
            <a:ext cx="4507431" cy="1941101"/>
          </a:xfrm>
          <a:prstGeom prst="rect">
            <a:avLst/>
          </a:prstGeom>
        </p:spPr>
        <p:txBody>
          <a:bodyPr anchor="ctr" bIns="45720" lIns="91440" rIns="91440" rtlCol="0" tIns="45720" vert="horz">
            <a:noAutofit/>
          </a:bodyPr>
          <a:lstStyle>
            <a:lvl1pPr algn="l" lvl="0" marL="0" rtl="false">
              <a:lnSpc>
                <a:spcPct val="100000"/>
              </a:lnSpc>
              <a:spcBef>
                <a:spcPct val="0"/>
              </a:spcBef>
              <a:buNone/>
              <a:defRPr dirty="0" i="0" lang="en-US" sz="3200">
                <a:solidFill>
                  <a:schemeClr val="tx1">
                    <a:lumMod val="85000"/>
                    <a:lumOff val="15000"/>
                  </a:schemeClr>
                </a:solidFill>
                <a:latin typeface="Roboto-thin"/>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l" lvl="0" marL="0" rtl="false">
              <a:lnSpc>
                <a:spcPct val="100000"/>
              </a:lnSpc>
              <a:spcBef>
                <a:spcPct val="0"/>
              </a:spcBef>
              <a:buNone/>
              <a:defRPr b="1" dirty="0" i="0" lang="en-US" sz="3200">
                <a:solidFill>
                  <a:schemeClr val="tx1">
                    <a:lumMod val="85000"/>
                    <a:lumOff val="15000"/>
                  </a:schemeClr>
                </a:solidFill>
                <a:latin typeface="Roboto"/>
              </a:defRPr>
            </a:pPr>
            <a:r>
              <a:rPr b="1" cap="none" dirty="0" i="1" lang="en-US" sz="3700">
                <a:solidFill>
                  <a:schemeClr val="bg1"/>
                </a:solidFill>
                <a:latin typeface="Roboto-black"/>
              </a:rPr>
              <a:t>THE </a:t>
            </a:r>
            <a:r>
              <a:rPr b="1" cap="none" dirty="0" err="1" i="1" lang="en-US" sz="3700">
                <a:solidFill>
                  <a:schemeClr val="bg1"/>
                </a:solidFill>
                <a:latin typeface="Roboto-black"/>
              </a:rPr>
              <a:t>RAPID-START</a:t>
            </a:r>
          </a:p>
          <a:p>
            <a:pPr algn="l" lvl="0" marL="0" rtl="false">
              <a:lnSpc>
                <a:spcPct val="100000"/>
              </a:lnSpc>
              <a:spcBef>
                <a:spcPct val="0"/>
              </a:spcBef>
              <a:buNone/>
              <a:defRPr b="1" dirty="0" i="0" lang="en-US" sz="3200">
                <a:solidFill>
                  <a:schemeClr val="tx1">
                    <a:lumMod val="85000"/>
                    <a:lumOff val="15000"/>
                  </a:schemeClr>
                </a:solidFill>
                <a:latin typeface="Roboto"/>
              </a:defRPr>
            </a:pPr>
            <a:r>
              <a:rPr b="1" cap="none" dirty="0" i="1" lang="en-US" sz="3700">
                <a:solidFill>
                  <a:schemeClr val="bg1"/>
                </a:solidFill>
                <a:latin typeface="Roboto-black"/>
              </a:rPr>
              <a:t>ENTERPRISE </a:t>
            </a:r>
          </a:p>
          <a:p>
            <a:pPr algn="l" lvl="0" marL="0" rtl="false">
              <a:lnSpc>
                <a:spcPct val="100000"/>
              </a:lnSpc>
              <a:spcBef>
                <a:spcPct val="0"/>
              </a:spcBef>
              <a:buNone/>
              <a:defRPr b="1" dirty="0" i="0" lang="en-US" sz="3200">
                <a:solidFill>
                  <a:schemeClr val="tx1">
                    <a:lumMod val="85000"/>
                    <a:lumOff val="15000"/>
                  </a:schemeClr>
                </a:solidFill>
                <a:latin typeface="Roboto"/>
              </a:defRPr>
            </a:pPr>
            <a:r>
              <a:rPr b="1" cap="none" dirty="0" i="1" lang="en-US" sz="3700">
                <a:solidFill>
                  <a:schemeClr val="bg1"/>
                </a:solidFill>
                <a:latin typeface="Roboto-black"/>
              </a:rPr>
              <a:t>SERVICE DESK</a:t>
            </a:r>
            <a:endParaRPr b="1" cap="none" dirty="0" i="1" lang="en-US" sz="3700">
              <a:solidFill>
                <a:schemeClr val="bg1"/>
              </a:solidFill>
              <a:latin typeface="Roboto-black"/>
            </a:endParaRPr>
          </a:p>
        </p:txBody>
      </p:sp>
      <p:sp>
        <p:nvSpPr>
          <p:cNvPr id="4" name="TextBox 3">
            <a:extLst>
              <a:ext uri="{B5477BDA-2569-48CE-8064-E86716B2745D}">
                <a16:creationId xmlns:a16="http://schemas.microsoft.com/office/drawing/2010/main" id="{13D5385A-1071-4B13-972E-2886319DC7AF}"/>
              </a:ext>
            </a:extLst>
          </p:cNvPr>
          <p:cNvSpPr txBox="1"/>
          <p:nvPr/>
        </p:nvSpPr>
        <p:spPr>
          <a:xfrm rot="0">
            <a:off x="4473343" y="2595446"/>
            <a:ext cx="4670656" cy="381000"/>
          </a:xfrm>
          <a:prstGeom prst="rect">
            <a:avLst/>
          </a:prstGeom>
        </p:spPr>
        <p:txBody>
          <a:bodyPr anchor="ctr" bIns="47625" lIns="95250" rIns="95250" rtlCol="0" tIns="47625" vert="horz">
            <a:spAutoFit/>
          </a:bodyPr>
          <a:lstStyle/>
          <a:p>
            <a:pPr algn="l">
              <a:defRPr dirty="0" lang="en-US" sz="1400"/>
            </a:pPr>
            <a:r>
              <a:rPr dirty="0" i="1" lang="en-US" sz="1100">
                <a:solidFill>
                  <a:srgbClr val="4dbdcd"/>
                </a:solidFill>
                <a:latin typeface="Roboto"/>
              </a:rPr>
              <a:t>Create and deploy service desks instances in less than 60 seconds</a:t>
            </a:r>
            <a:endParaRPr dirty="0" i="1" lang="en-US" sz="1100">
              <a:solidFill>
                <a:srgbClr val="4dbdcd"/>
              </a:solidFill>
              <a:latin typeface="Roboto"/>
            </a:endParaRPr>
          </a:p>
        </p:txBody>
      </p:sp>
      <p:pic>
        <p:nvPicPr>
          <p:cNvPr id="5" name="Picture 4">
            <a:extLst>
              <a:ext uri="{E2320EED-F382-4AE4-AE6E-44FD4F27E021}">
                <a16:creationId xmlns:a16="http://schemas.microsoft.com/office/drawing/2010/main" id="{3D2A8D7C-DAAD-4A47-8330-E990E4FA3BBB}"/>
              </a:ext>
            </a:extLst>
          </p:cNvPr>
          <p:cNvPicPr>
            <a:picLocks noChangeAspect="true" noSelect="true"/>
          </p:cNvPicPr>
          <p:nvPr>
            <p:custDataLst>
              <p:tags r:id="rId2"/>
            </p:custDataLst>
          </p:nvPr>
        </p:nvPicPr>
        <p:blipFill>
          <a:blip r:embed="rId3"/>
          <a:stretch>
            <a:fillRect/>
          </a:stretch>
        </p:blipFill>
        <p:spPr>
          <a:xfrm rot="0">
            <a:off x="6577604" y="3988643"/>
            <a:ext cx="2288871" cy="533826"/>
          </a:xfrm>
          <a:prstGeom prst="rect">
            <a:avLst/>
          </a:prstGeom>
          <a:noFill/>
        </p:spPr>
      </p:pic>
      <p:pic>
        <p:nvPicPr>
          <p:cNvPr id="6" name="Picture 5">
            <a:extLst>
              <a:ext uri="{50AB9AC3-97D7-4639-BEA8-BF85FAEF7BEE}">
                <a16:creationId xmlns:a16="http://schemas.microsoft.com/office/drawing/2010/main" id="{CF735D12-30A2-4B35-B73A-7D163D9A4D3C}"/>
              </a:ext>
            </a:extLst>
          </p:cNvPr>
          <p:cNvPicPr>
            <a:picLocks noChangeAspect="true"/>
          </p:cNvPicPr>
          <p:nvPr>
            <p:custDataLst>
              <p:tags r:id="rId4"/>
            </p:custDataLst>
          </p:nvPr>
        </p:nvPicPr>
        <p:blipFill>
          <a:blip r:embed="rId5"/>
          <a:stretch>
            <a:fillRect/>
          </a:stretch>
        </p:blipFill>
        <p:spPr>
          <a:xfrm rot="0">
            <a:off x="-38100" y="1321528"/>
            <a:ext cx="4358234" cy="3921679"/>
          </a:xfrm>
          <a:prstGeom prst="rect">
            <a:avLst/>
          </a:prstGeom>
          <a:noFill/>
        </p:spPr>
      </p:pic>
    </p:spTree>
    <p:extLst>
      <p:ext uri="{3F2199CC-2921-42FA-9E96-6424AA45BE2B}">
        <p14:creationId xmlns:p14="http://schemas.microsoft.com/office/powerpoint/2010/main" val="1695978025545"/>
      </p:ext>
    </p:extLst>
  </p:cSld>
  <p:clrMapOvr>
    <a:masterClrMapping/>
  </p:clrMapOvr>
  <p:transition spd="slow">
    <p:fade thruBlk="false"/>
  </p:transition>
</p:sld>
</file>

<file path=ppt/slides/slide1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0">
    <p:spTree>
      <p:nvGrpSpPr>
        <p:cNvPr id="1" name=""/>
        <p:cNvGrpSpPr/>
        <p:nvPr/>
      </p:nvGrpSpPr>
      <p:grpSpPr>
        <a:xfrm>
          <a:off x="0" y="0"/>
          <a:ext cx="0" cy="0"/>
          <a:chOff x="0" y="0"/>
          <a:chExt cx="0" cy="0"/>
        </a:xfrm>
      </p:grpSpPr>
      <p:sp>
        <p:nvSpPr>
          <p:cNvPr id="2" name="TextBox 1">
            <a:extLst>
              <a:ext uri="{EEE4F3A0-24F5-4543-9F97-3F843CC80ECA}">
                <a16:creationId xmlns:a16="http://schemas.microsoft.com/office/drawing/2010/main" id="{8C86EE6D-FF9F-4D6A-A5AD-C9418C459F60}"/>
              </a:ext>
            </a:extLst>
          </p:cNvPr>
          <p:cNvSpPr txBox="1"/>
          <p:nvPr/>
        </p:nvSpPr>
        <p:spPr>
          <a:xfrm rot="0">
            <a:off x="4647883" y="1803731"/>
            <a:ext cx="4496116" cy="1076466"/>
          </a:xfrm>
          <a:prstGeom prst="rect">
            <a:avLst/>
          </a:prstGeom>
        </p:spPr>
        <p:txBody>
          <a:bodyPr anchor="ctr" bIns="47625" lIns="95250" rIns="95250" rtlCol="0" tIns="47625" vert="horz">
            <a:spAutoFit/>
          </a:bodyPr>
          <a:lstStyle/>
          <a:p>
            <a:pPr algn="l" indent="0" lvl="0" marL="0">
              <a:buClr>
                <a:schemeClr val="accent1"/>
              </a:buClr>
              <a:buNone/>
              <a:defRPr dirty="0" lang="en-US" sz="1400"/>
            </a:pPr>
            <a:r>
              <a:rPr b="1" dirty="0" err="1" i="1" lang="en-US" sz="3500">
                <a:solidFill>
                  <a:schemeClr val="bg1"/>
                </a:solidFill>
                <a:latin typeface="Roboto-black"/>
              </a:rPr>
              <a:t>RAPID-START</a:t>
            </a:r>
            <a:r>
              <a:rPr b="1" dirty="0" i="1" lang="en-US" sz="3500">
                <a:solidFill>
                  <a:schemeClr val="bg1"/>
                </a:solidFill>
                <a:latin typeface="Roboto-black"/>
              </a:rPr>
              <a:t> ENTERPRISE SERVICE DESK</a:t>
            </a:r>
            <a:endParaRPr b="1" dirty="0" i="1" lang="en-US" sz="3500">
              <a:solidFill>
                <a:schemeClr val="bg1"/>
              </a:solidFill>
              <a:latin typeface="Roboto-black"/>
            </a:endParaRPr>
          </a:p>
        </p:txBody>
      </p:sp>
      <p:sp>
        <p:nvSpPr>
          <p:cNvPr id="3" name="TextBox 2">
            <a:extLst>
              <a:ext uri="{2133486E-857D-44A3-B766-2F57769CC7F0}">
                <a16:creationId xmlns:a16="http://schemas.microsoft.com/office/drawing/2010/main" id="{DE52B416-1D47-4092-8948-0948B8B7087F}"/>
              </a:ext>
            </a:extLst>
          </p:cNvPr>
          <p:cNvSpPr txBox="1"/>
          <p:nvPr/>
        </p:nvSpPr>
        <p:spPr>
          <a:xfrm rot="0">
            <a:off x="4647883" y="3477150"/>
            <a:ext cx="4060902" cy="381000"/>
          </a:xfrm>
          <a:prstGeom prst="rect">
            <a:avLst/>
          </a:prstGeom>
        </p:spPr>
        <p:txBody>
          <a:bodyPr anchor="ctr" bIns="47625" lIns="95250" rIns="95250" rtlCol="0" tIns="47625" vert="horz">
            <a:spAutoFit/>
          </a:bodyPr>
          <a:lstStyle/>
          <a:p>
            <a:pPr algn="l" indent="0" marL="0">
              <a:lnSpc>
                <a:spcPct val="100000"/>
              </a:lnSpc>
              <a:buFont typeface="Arial"/>
              <a:buNone/>
              <a:defRPr dirty="0" lang="en-US" sz="1400"/>
            </a:pPr>
            <a:r>
              <a:rPr dirty="0" i="1" lang="en-US" sz="1600">
                <a:solidFill>
                  <a:schemeClr val="bg1"/>
                </a:solidFill>
                <a:latin typeface="Roboto-light"/>
              </a:rPr>
              <a:t>Built on the industry-leading, </a:t>
            </a:r>
          </a:p>
          <a:p>
            <a:pPr algn="l" indent="0" marL="0">
              <a:lnSpc>
                <a:spcPct val="100000"/>
              </a:lnSpc>
              <a:buFont typeface="Arial"/>
              <a:buNone/>
              <a:defRPr dirty="0" lang="en-US" sz="1400"/>
            </a:pPr>
            <a:r>
              <a:rPr dirty="0" i="1" lang="en-US" sz="1600">
                <a:solidFill>
                  <a:schemeClr val="bg1"/>
                </a:solidFill>
                <a:latin typeface="Roboto-light"/>
              </a:rPr>
              <a:t>flagship ITSM app ServiceDesk Plus; </a:t>
            </a:r>
          </a:p>
          <a:p>
            <a:pPr algn="l" indent="0" marL="0">
              <a:lnSpc>
                <a:spcPct val="100000"/>
              </a:lnSpc>
              <a:buFont typeface="Arial"/>
              <a:buNone/>
              <a:defRPr dirty="0" lang="en-US" sz="1400"/>
            </a:pPr>
            <a:r>
              <a:rPr dirty="0" i="1" lang="en-US" sz="1600">
                <a:solidFill>
                  <a:schemeClr val="bg1"/>
                </a:solidFill>
                <a:latin typeface="Roboto-light"/>
              </a:rPr>
              <a:t>used by over 100,000 service desks worldwide   </a:t>
            </a:r>
            <a:endParaRPr dirty="0" i="1" lang="en-US" sz="1600">
              <a:solidFill>
                <a:schemeClr val="bg1"/>
              </a:solidFill>
              <a:latin typeface="Roboto-light"/>
            </a:endParaRPr>
          </a:p>
        </p:txBody>
      </p:sp>
      <p:sp>
        <p:nvSpPr>
          <p:cNvPr id="4" name="TextBox 3">
            <a:extLst>
              <a:ext uri="{C714AA45-9D74-47D9-B5F2-19B648948B77}">
                <a16:creationId xmlns:a16="http://schemas.microsoft.com/office/drawing/2010/main" id="{BA94A645-9CC2-4ADB-9BE9-4395B7FB6610}"/>
              </a:ext>
            </a:extLst>
          </p:cNvPr>
          <p:cNvSpPr txBox="1"/>
          <p:nvPr/>
        </p:nvSpPr>
        <p:spPr>
          <a:xfrm rot="0">
            <a:off x="4647883" y="1232231"/>
            <a:ext cx="1905000" cy="381000"/>
          </a:xfrm>
          <a:prstGeom prst="rect">
            <a:avLst/>
          </a:prstGeom>
        </p:spPr>
        <p:txBody>
          <a:bodyPr anchor="ctr" bIns="47625" lIns="95250" rIns="95250" rtlCol="0" tIns="47625" vert="horz">
            <a:spAutoFit/>
          </a:bodyPr>
          <a:lstStyle/>
          <a:p>
            <a:pPr algn="l">
              <a:defRPr dirty="0" lang="en-US" sz="1400"/>
            </a:pPr>
            <a:r>
              <a:rPr dirty="0" i="1" lang="en-US" sz="1800">
                <a:solidFill>
                  <a:srgbClr val="e16026"/>
                </a:solidFill>
                <a:latin typeface="Roboto"/>
              </a:rPr>
              <a:t>Introducing the</a:t>
            </a:r>
            <a:endParaRPr dirty="0" i="1" lang="en-US" sz="1800">
              <a:solidFill>
                <a:srgbClr val="e16026"/>
              </a:solidFill>
              <a:latin typeface="Roboto"/>
            </a:endParaRPr>
          </a:p>
        </p:txBody>
      </p:sp>
      <p:pic>
        <p:nvPicPr>
          <p:cNvPr id="5" name="Picture 4">
            <a:extLst>
              <a:ext uri="{D3653B91-B659-468B-9337-521628274578}">
                <a16:creationId xmlns:a16="http://schemas.microsoft.com/office/drawing/2010/main" id="{BE3D0F96-F3E7-4010-9803-CFC27D8CC3F4}"/>
              </a:ext>
            </a:extLst>
          </p:cNvPr>
          <p:cNvPicPr>
            <a:picLocks noChangeAspect="true"/>
          </p:cNvPicPr>
          <p:nvPr>
            <p:custDataLst>
              <p:tags r:id="rId2"/>
            </p:custDataLst>
          </p:nvPr>
        </p:nvPicPr>
        <p:blipFill>
          <a:blip r:embed="rId3"/>
          <a:stretch>
            <a:fillRect/>
          </a:stretch>
        </p:blipFill>
        <p:spPr>
          <a:xfrm rot="0">
            <a:off x="-29879" y="1423470"/>
            <a:ext cx="4630335" cy="2736969"/>
          </a:xfrm>
          <a:prstGeom prst="rect">
            <a:avLst/>
          </a:prstGeom>
          <a:noFill/>
        </p:spPr>
      </p:pic>
      <p:pic>
        <p:nvPicPr>
          <p:cNvPr id="6" name="Picture 5">
            <a:extLst>
              <a:ext uri="{B93422DC-736C-4394-8001-C461942510A7}">
                <a16:creationId xmlns:a16="http://schemas.microsoft.com/office/drawing/2010/main" id="{330969D9-685C-4877-A35F-709E49D86EA1}"/>
              </a:ext>
            </a:extLst>
          </p:cNvPr>
          <p:cNvPicPr>
            <a:picLocks noChangeAspect="true"/>
          </p:cNvPicPr>
          <p:nvPr>
            <p:custDataLst>
              <p:tags r:id="rId4"/>
            </p:custDataLst>
          </p:nvPr>
        </p:nvPicPr>
        <p:blipFill>
          <a:blip r:embed="rId5"/>
          <a:stretch>
            <a:fillRect/>
          </a:stretch>
        </p:blipFill>
        <p:spPr>
          <a:xfrm rot="0">
            <a:off x="7916224" y="4660906"/>
            <a:ext cx="952500" cy="222148"/>
          </a:xfrm>
          <a:prstGeom prst="rect">
            <a:avLst/>
          </a:prstGeom>
          <a:noFill/>
        </p:spPr>
      </p:pic>
    </p:spTree>
    <p:extLst>
      <p:ext uri="{12FD11B5-76DF-4E01-9ECD-438265AD7086}">
        <p14:creationId xmlns:p14="http://schemas.microsoft.com/office/powerpoint/2010/main" val="1695978025582"/>
      </p:ext>
    </p:extLst>
  </p:cSld>
  <p:clrMapOvr>
    <a:masterClrMapping/>
  </p:clrMapOvr>
  <p:transition spd="slow">
    <p:fade thruBlk="false"/>
  </p:transition>
</p:sld>
</file>

<file path=ppt/slides/slide1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1">
    <p:spTree>
      <p:nvGrpSpPr>
        <p:cNvPr id="1" name=""/>
        <p:cNvGrpSpPr/>
        <p:nvPr/>
      </p:nvGrpSpPr>
      <p:grpSpPr>
        <a:xfrm>
          <a:off x="0" y="0"/>
          <a:ext cx="0" cy="0"/>
          <a:chOff x="0" y="0"/>
          <a:chExt cx="0" cy="0"/>
        </a:xfrm>
      </p:grpSpPr>
      <p:pic>
        <p:nvPicPr>
          <p:cNvPr id="2" name="Picture 1">
            <a:extLst>
              <a:ext uri="{80DCE8FB-E787-4E11-8434-2BDBF1DEFF0F}">
                <a16:creationId xmlns:a16="http://schemas.microsoft.com/office/drawing/2010/main" id="{74464BE6-FE75-46C7-9AD4-040BB5502A11}"/>
              </a:ext>
            </a:extLst>
          </p:cNvPr>
          <p:cNvPicPr>
            <a:picLocks noChangeAspect="true"/>
          </p:cNvPicPr>
          <p:nvPr>
            <p:custDataLst>
              <p:tags r:id="rId2"/>
            </p:custDataLst>
          </p:nvPr>
        </p:nvPicPr>
        <p:blipFill>
          <a:blip r:embed="rId3"/>
          <a:stretch>
            <a:fillRect/>
          </a:stretch>
        </p:blipFill>
        <p:spPr>
          <a:xfrm rot="0">
            <a:off x="3585510" y="740812"/>
            <a:ext cx="5222268" cy="3499636"/>
          </a:xfrm>
          <a:prstGeom prst="rect">
            <a:avLst/>
          </a:prstGeom>
          <a:noFill/>
        </p:spPr>
      </p:pic>
      <p:sp>
        <p:nvSpPr>
          <p:cNvPr id="3" name="TextBox 2">
            <a:extLst>
              <a:ext uri="{674711D9-5042-4C6A-AA16-CF5D2669CD90}">
                <a16:creationId xmlns:a16="http://schemas.microsoft.com/office/drawing/2010/main" id="{5EC18BAA-1E9B-42F1-8264-0E7A6D9C3F88}"/>
              </a:ext>
            </a:extLst>
          </p:cNvPr>
          <p:cNvSpPr txBox="1"/>
          <p:nvPr/>
        </p:nvSpPr>
        <p:spPr>
          <a:xfrm rot="0">
            <a:off x="761683" y="1651330"/>
            <a:ext cx="4496116" cy="1076466"/>
          </a:xfrm>
          <a:prstGeom prst="rect">
            <a:avLst/>
          </a:prstGeom>
        </p:spPr>
        <p:txBody>
          <a:bodyPr anchor="ctr" bIns="47625" lIns="95250" rIns="95250" rtlCol="0" tIns="47625" vert="horz">
            <a:spAutoFit/>
          </a:bodyPr>
          <a:lstStyle/>
          <a:p>
            <a:pPr algn="l" indent="0" lvl="0" marL="0">
              <a:buClr>
                <a:schemeClr val="accent1"/>
              </a:buClr>
              <a:buNone/>
              <a:defRPr dirty="0" lang="en-US" sz="1400"/>
            </a:pPr>
            <a:r>
              <a:rPr b="1" dirty="0" err="1" i="1" lang="en-US" sz="3500">
                <a:solidFill>
                  <a:schemeClr val="bg1"/>
                </a:solidFill>
                <a:latin typeface="Roboto-black"/>
              </a:rPr>
              <a:t>RAPID-START</a:t>
            </a:r>
            <a:r>
              <a:rPr b="1" dirty="0" i="1" lang="en-US" sz="3500">
                <a:solidFill>
                  <a:schemeClr val="bg1"/>
                </a:solidFill>
                <a:latin typeface="Roboto-black"/>
              </a:rPr>
              <a:t> ENTERPRISE SERVICE DESK</a:t>
            </a:r>
            <a:endParaRPr b="1" dirty="0" i="1" lang="en-US" sz="3500">
              <a:solidFill>
                <a:schemeClr val="bg1"/>
              </a:solidFill>
              <a:latin typeface="Roboto-black"/>
            </a:endParaRPr>
          </a:p>
        </p:txBody>
      </p:sp>
      <p:sp>
        <p:nvSpPr>
          <p:cNvPr id="4" name="TextBox 3">
            <a:extLst>
              <a:ext uri="{46EE5C91-162D-4D74-8BB8-E9D0408CD271}">
                <a16:creationId xmlns:a16="http://schemas.microsoft.com/office/drawing/2010/main" id="{ED925850-C347-4D36-9FAC-999EDC428AD7}"/>
              </a:ext>
            </a:extLst>
          </p:cNvPr>
          <p:cNvSpPr txBox="1"/>
          <p:nvPr/>
        </p:nvSpPr>
        <p:spPr>
          <a:xfrm rot="0">
            <a:off x="761683" y="1079831"/>
            <a:ext cx="1905000" cy="381000"/>
          </a:xfrm>
          <a:prstGeom prst="rect">
            <a:avLst/>
          </a:prstGeom>
        </p:spPr>
        <p:txBody>
          <a:bodyPr anchor="ctr" bIns="47625" lIns="95250" rIns="95250" rtlCol="0" tIns="47625" vert="horz">
            <a:spAutoFit/>
          </a:bodyPr>
          <a:lstStyle/>
          <a:p>
            <a:pPr algn="l">
              <a:defRPr dirty="0" lang="en-US" sz="1400"/>
            </a:pPr>
            <a:r>
              <a:rPr dirty="0" i="1" lang="en-US" sz="1600">
                <a:solidFill>
                  <a:schemeClr val="bg1"/>
                </a:solidFill>
                <a:latin typeface="Roboto"/>
              </a:rPr>
              <a:t>The</a:t>
            </a:r>
            <a:endParaRPr dirty="0" i="1" lang="en-US" sz="1600">
              <a:solidFill>
                <a:schemeClr val="bg1"/>
              </a:solidFill>
              <a:latin typeface="Roboto"/>
            </a:endParaRPr>
          </a:p>
        </p:txBody>
      </p:sp>
      <p:sp>
        <p:nvSpPr>
          <p:cNvPr id="5" name="TextBox 4">
            <a:extLst>
              <a:ext uri="{7E75418C-AABA-4262-AB8A-153177933825}">
                <a16:creationId xmlns:a16="http://schemas.microsoft.com/office/drawing/2010/main" id="{6B6F48F4-9AD3-4167-8D12-4B80584536C6}"/>
              </a:ext>
            </a:extLst>
          </p:cNvPr>
          <p:cNvSpPr txBox="1"/>
          <p:nvPr/>
        </p:nvSpPr>
        <p:spPr>
          <a:xfrm rot="0">
            <a:off x="4107211" y="3113612"/>
            <a:ext cx="1760504" cy="588623"/>
          </a:xfrm>
          <a:prstGeom prst="rect">
            <a:avLst/>
          </a:prstGeom>
        </p:spPr>
        <p:txBody>
          <a:bodyPr anchor="ctr" bIns="47625" lIns="95250" rIns="95250" rtlCol="0" tIns="47625" vert="horz">
            <a:spAutoFit/>
          </a:bodyPr>
          <a:lstStyle/>
          <a:p>
            <a:pPr algn="ctr">
              <a:defRPr dirty="0" lang="en-US" sz="1400"/>
            </a:pPr>
            <a:r>
              <a:rPr dirty="0" i="1" lang="en-US" sz="1600">
                <a:solidFill>
                  <a:schemeClr val="bg1"/>
                </a:solidFill>
                <a:latin typeface="Roboto-medium"/>
              </a:rPr>
              <a:t>One </a:t>
            </a:r>
          </a:p>
          <a:p>
            <a:pPr algn="ctr">
              <a:defRPr dirty="0" lang="en-US" sz="1400"/>
            </a:pPr>
            <a:r>
              <a:rPr dirty="0" i="1" lang="en-US" sz="1600">
                <a:solidFill>
                  <a:schemeClr val="bg1"/>
                </a:solidFill>
                <a:latin typeface="Roboto-medium"/>
              </a:rPr>
              <a:t>organization</a:t>
            </a:r>
            <a:endParaRPr dirty="0" i="1" lang="en-US" sz="1600">
              <a:solidFill>
                <a:schemeClr val="bg1"/>
              </a:solidFill>
              <a:latin typeface="Roboto-medium"/>
            </a:endParaRPr>
          </a:p>
        </p:txBody>
      </p:sp>
      <p:sp>
        <p:nvSpPr>
          <p:cNvPr id="6" name="TextBox 5">
            <a:extLst>
              <a:ext uri="{5CE08B37-F4B0-483E-8050-EBFD48D4901D}">
                <a16:creationId xmlns:a16="http://schemas.microsoft.com/office/drawing/2010/main" id="{BEA3B637-4204-4CCE-A5FC-D14A5158C3D0}"/>
              </a:ext>
            </a:extLst>
          </p:cNvPr>
          <p:cNvSpPr txBox="1"/>
          <p:nvPr/>
        </p:nvSpPr>
        <p:spPr>
          <a:xfrm rot="0">
            <a:off x="6598128" y="3087029"/>
            <a:ext cx="1796519" cy="588623"/>
          </a:xfrm>
          <a:prstGeom prst="rect">
            <a:avLst/>
          </a:prstGeom>
        </p:spPr>
        <p:txBody>
          <a:bodyPr anchor="ctr" bIns="47625" lIns="95250" rIns="95250" rtlCol="0" tIns="47625" vert="horz">
            <a:spAutoFit/>
          </a:bodyPr>
          <a:lstStyle/>
          <a:p>
            <a:pPr algn="ctr">
              <a:defRPr dirty="0" lang="en-US" sz="1400"/>
            </a:pPr>
            <a:r>
              <a:rPr dirty="0" i="1" lang="en-US" sz="1600">
                <a:solidFill>
                  <a:srgbClr val="102e50"/>
                </a:solidFill>
                <a:latin typeface="Roboto-medium"/>
              </a:rPr>
              <a:t>One </a:t>
            </a:r>
          </a:p>
          <a:p>
            <a:pPr algn="ctr">
              <a:defRPr dirty="0" lang="en-US" sz="1400"/>
            </a:pPr>
            <a:r>
              <a:rPr dirty="0" i="1" lang="en-US" sz="1600">
                <a:solidFill>
                  <a:srgbClr val="102e50"/>
                </a:solidFill>
                <a:latin typeface="Roboto-medium"/>
              </a:rPr>
              <a:t>portal</a:t>
            </a:r>
            <a:endParaRPr dirty="0" i="1" lang="en-US" sz="1600">
              <a:solidFill>
                <a:srgbClr val="102e50"/>
              </a:solidFill>
              <a:latin typeface="Roboto-medium"/>
            </a:endParaRPr>
          </a:p>
        </p:txBody>
      </p:sp>
      <p:sp>
        <p:nvSpPr>
          <p:cNvPr id="7" name="TextBox 6">
            <a:extLst>
              <a:ext uri="{5F3B1752-600F-4E63-9364-D33534C631EF}">
                <a16:creationId xmlns:a16="http://schemas.microsoft.com/office/drawing/2010/main" id="{FD77A11C-1940-42DD-95CD-4E1CEE0A80BA}"/>
              </a:ext>
            </a:extLst>
          </p:cNvPr>
          <p:cNvSpPr txBox="1"/>
          <p:nvPr/>
        </p:nvSpPr>
        <p:spPr>
          <a:xfrm rot="0">
            <a:off x="5272236" y="1402843"/>
            <a:ext cx="1996188" cy="588623"/>
          </a:xfrm>
          <a:prstGeom prst="rect">
            <a:avLst/>
          </a:prstGeom>
        </p:spPr>
        <p:txBody>
          <a:bodyPr anchor="ctr" bIns="47625" lIns="95250" rIns="95250" rtlCol="0" tIns="47625" vert="horz">
            <a:spAutoFit/>
          </a:bodyPr>
          <a:lstStyle/>
          <a:p>
            <a:pPr algn="ctr">
              <a:defRPr dirty="0" lang="en-US" sz="1400"/>
            </a:pPr>
            <a:r>
              <a:rPr dirty="0" i="1" lang="en-US" sz="1600">
                <a:solidFill>
                  <a:schemeClr val="bg1"/>
                </a:solidFill>
                <a:latin typeface="Roboto-medium"/>
              </a:rPr>
              <a:t>Multiple </a:t>
            </a:r>
          </a:p>
          <a:p>
            <a:pPr algn="ctr">
              <a:defRPr dirty="0" lang="en-US" sz="1400"/>
            </a:pPr>
            <a:r>
              <a:rPr dirty="0" i="1" lang="en-US" sz="1600">
                <a:solidFill>
                  <a:schemeClr val="bg1"/>
                </a:solidFill>
                <a:latin typeface="Roboto-medium"/>
              </a:rPr>
              <a:t>instances</a:t>
            </a:r>
            <a:endParaRPr dirty="0" i="1" lang="en-US" sz="1600">
              <a:solidFill>
                <a:schemeClr val="bg1"/>
              </a:solidFill>
              <a:latin typeface="Roboto-medium"/>
            </a:endParaRPr>
          </a:p>
        </p:txBody>
      </p:sp>
      <p:pic>
        <p:nvPicPr>
          <p:cNvPr id="8" name="Picture 7">
            <a:extLst>
              <a:ext uri="{7AFDEAD2-FE52-42DF-AC88-627D10391BF2}">
                <a16:creationId xmlns:a16="http://schemas.microsoft.com/office/drawing/2010/main" id="{4887B321-39E8-4EC6-AB09-409365C160B0}"/>
              </a:ext>
            </a:extLst>
          </p:cNvPr>
          <p:cNvPicPr>
            <a:picLocks noChangeAspect="true"/>
          </p:cNvPicPr>
          <p:nvPr>
            <p:custDataLst>
              <p:tags r:id="rId4"/>
            </p:custDataLst>
          </p:nvPr>
        </p:nvPicPr>
        <p:blipFill>
          <a:blip r:embed="rId5"/>
          <a:stretch>
            <a:fillRect/>
          </a:stretch>
        </p:blipFill>
        <p:spPr>
          <a:xfrm rot="0">
            <a:off x="7916224" y="4660906"/>
            <a:ext cx="952500" cy="222148"/>
          </a:xfrm>
          <a:prstGeom prst="rect">
            <a:avLst/>
          </a:prstGeom>
          <a:noFill/>
        </p:spPr>
      </p:pic>
    </p:spTree>
    <p:extLst>
      <p:ext uri="{F3BCA3DD-1CD2-419A-BCF1-CE8ED1AE1A3A}">
        <p14:creationId xmlns:p14="http://schemas.microsoft.com/office/powerpoint/2010/main" val="1695978025584"/>
      </p:ext>
    </p:extLst>
  </p:cSld>
  <p:clrMapOvr>
    <a:masterClrMapping/>
  </p:clrMapOvr>
  <p:transition spd="slow">
    <p:fade thruBlk="false"/>
  </p:transition>
</p:sld>
</file>

<file path=ppt/slides/slide1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2">
    <p:spTree>
      <p:nvGrpSpPr>
        <p:cNvPr id="1" name=""/>
        <p:cNvGrpSpPr/>
        <p:nvPr/>
      </p:nvGrpSpPr>
      <p:grpSpPr>
        <a:xfrm>
          <a:off x="0" y="0"/>
          <a:ext cx="0" cy="0"/>
          <a:chOff x="0" y="0"/>
          <a:chExt cx="0" cy="0"/>
        </a:xfrm>
      </p:grpSpPr>
      <p:sp>
        <p:nvSpPr>
          <p:cNvPr id="2" name="TextBox 1">
            <a:extLst>
              <a:ext uri="{825FB659-0E7E-49FB-9236-7FB2FBF187D5}">
                <a16:creationId xmlns:a16="http://schemas.microsoft.com/office/drawing/2010/main" id="{8510899E-8211-4E3A-A9CD-53253EF44353}"/>
              </a:ext>
            </a:extLst>
          </p:cNvPr>
          <p:cNvSpPr txBox="1"/>
          <p:nvPr/>
        </p:nvSpPr>
        <p:spPr>
          <a:xfrm rot="0">
            <a:off x="4553819" y="3144531"/>
            <a:ext cx="4814683" cy="381000"/>
          </a:xfrm>
          <a:prstGeom prst="rect">
            <a:avLst/>
          </a:prstGeom>
        </p:spPr>
        <p:txBody>
          <a:bodyPr anchor="ctr" bIns="47625" lIns="95250" rIns="95250" rtlCol="0" tIns="47625" vert="horz">
            <a:spAutoFit/>
          </a:bodyPr>
          <a:lstStyle/>
          <a:p>
            <a:pPr algn="l" indent="0" marL="0">
              <a:lnSpc>
                <a:spcPct val="100000"/>
              </a:lnSpc>
              <a:buFont typeface="Arial"/>
              <a:buNone/>
              <a:defRPr dirty="0" lang="en-US" sz="1400"/>
            </a:pPr>
            <a:r>
              <a:rPr dirty="0" i="1" lang="en-US" sz="1600">
                <a:solidFill>
                  <a:schemeClr val="bg1"/>
                </a:solidFill>
                <a:latin typeface="Roboto-light"/>
              </a:rPr>
              <a:t>Create and deploy service desk </a:t>
            </a:r>
          </a:p>
          <a:p>
            <a:pPr algn="l" indent="0" marL="0">
              <a:lnSpc>
                <a:spcPct val="100000"/>
              </a:lnSpc>
              <a:buFont typeface="Arial"/>
              <a:buNone/>
              <a:defRPr dirty="0" lang="en-US" sz="1400"/>
            </a:pPr>
            <a:r>
              <a:rPr dirty="0" i="1" lang="en-US" sz="1600">
                <a:solidFill>
                  <a:schemeClr val="bg1"/>
                </a:solidFill>
                <a:latin typeface="Roboto-light"/>
              </a:rPr>
              <a:t>instances in less than 60 seconds </a:t>
            </a:r>
            <a:endParaRPr dirty="0" i="1" lang="en-US" sz="1600">
              <a:solidFill>
                <a:schemeClr val="bg1"/>
              </a:solidFill>
              <a:latin typeface="Roboto-light"/>
            </a:endParaRPr>
          </a:p>
        </p:txBody>
      </p:sp>
      <p:pic>
        <p:nvPicPr>
          <p:cNvPr id="3" name="Picture 2">
            <a:extLst>
              <a:ext uri="{A54C423C-EE9F-441C-BF9C-3EC1D30E4680}">
                <a16:creationId xmlns:a16="http://schemas.microsoft.com/office/drawing/2010/main" id="{4800647D-BE54-425B-8B1C-3349DF9CB058}"/>
              </a:ext>
            </a:extLst>
          </p:cNvPr>
          <p:cNvPicPr>
            <a:picLocks noChangeAspect="true"/>
          </p:cNvPicPr>
          <p:nvPr>
            <p:custDataLst>
              <p:tags r:id="rId2"/>
            </p:custDataLst>
          </p:nvPr>
        </p:nvPicPr>
        <p:blipFill>
          <a:blip r:embed="rId3"/>
          <a:stretch>
            <a:fillRect/>
          </a:stretch>
        </p:blipFill>
        <p:spPr>
          <a:xfrm rot="0">
            <a:off x="416601" y="887478"/>
            <a:ext cx="3908617" cy="4254836"/>
          </a:xfrm>
          <a:prstGeom prst="rect">
            <a:avLst/>
          </a:prstGeom>
          <a:noFill/>
        </p:spPr>
      </p:pic>
      <p:sp>
        <p:nvSpPr>
          <p:cNvPr id="4" name="TextBox 3">
            <a:extLst>
              <a:ext uri="{4471C1E6-CD96-4458-9420-44A546EE0E5C}">
                <a16:creationId xmlns:a16="http://schemas.microsoft.com/office/drawing/2010/main" id="{9FD96157-12D6-480C-81D2-9120A904CF68}"/>
              </a:ext>
            </a:extLst>
          </p:cNvPr>
          <p:cNvSpPr txBox="1"/>
          <p:nvPr/>
        </p:nvSpPr>
        <p:spPr>
          <a:xfrm rot="0">
            <a:off x="4553819" y="1651330"/>
            <a:ext cx="4496116" cy="1076466"/>
          </a:xfrm>
          <a:prstGeom prst="rect">
            <a:avLst/>
          </a:prstGeom>
        </p:spPr>
        <p:txBody>
          <a:bodyPr anchor="ctr" bIns="47625" lIns="95250" rIns="95250" rtlCol="0" tIns="47625" vert="horz">
            <a:spAutoFit/>
          </a:bodyPr>
          <a:lstStyle/>
          <a:p>
            <a:pPr algn="l" indent="0" lvl="0" marL="0">
              <a:buClr>
                <a:schemeClr val="accent1"/>
              </a:buClr>
              <a:buNone/>
              <a:defRPr dirty="0" lang="en-US" sz="1400"/>
            </a:pPr>
            <a:r>
              <a:rPr b="1" dirty="0" err="1" i="1" lang="en-US" sz="3500">
                <a:solidFill>
                  <a:schemeClr val="bg1"/>
                </a:solidFill>
                <a:latin typeface="Roboto-black"/>
              </a:rPr>
              <a:t>RAPID-START</a:t>
            </a:r>
            <a:r>
              <a:rPr b="1" dirty="0" i="1" lang="en-US" sz="3500">
                <a:solidFill>
                  <a:schemeClr val="bg1"/>
                </a:solidFill>
                <a:latin typeface="Roboto-black"/>
              </a:rPr>
              <a:t> ENTERPRISE SERVICE DESK</a:t>
            </a:r>
            <a:endParaRPr b="1" dirty="0" i="1" lang="en-US" sz="3500">
              <a:solidFill>
                <a:schemeClr val="bg1"/>
              </a:solidFill>
              <a:latin typeface="Roboto-black"/>
            </a:endParaRPr>
          </a:p>
        </p:txBody>
      </p:sp>
      <p:sp>
        <p:nvSpPr>
          <p:cNvPr id="5" name="TextBox 4">
            <a:extLst>
              <a:ext uri="{942ACB41-A973-48B3-970F-1A568D09F648}">
                <a16:creationId xmlns:a16="http://schemas.microsoft.com/office/drawing/2010/main" id="{01867F61-5297-49C2-A701-0006EF4E9035}"/>
              </a:ext>
            </a:extLst>
          </p:cNvPr>
          <p:cNvSpPr txBox="1"/>
          <p:nvPr/>
        </p:nvSpPr>
        <p:spPr>
          <a:xfrm rot="0">
            <a:off x="4553819" y="1079831"/>
            <a:ext cx="1905000" cy="381000"/>
          </a:xfrm>
          <a:prstGeom prst="rect">
            <a:avLst/>
          </a:prstGeom>
        </p:spPr>
        <p:txBody>
          <a:bodyPr anchor="ctr" bIns="47625" lIns="95250" rIns="95250" rtlCol="0" tIns="47625" vert="horz">
            <a:spAutoFit/>
          </a:bodyPr>
          <a:lstStyle/>
          <a:p>
            <a:pPr algn="l">
              <a:defRPr dirty="0" lang="en-US" sz="1400"/>
            </a:pPr>
            <a:r>
              <a:rPr dirty="0" i="1" lang="en-US" sz="1600">
                <a:solidFill>
                  <a:schemeClr val="bg1"/>
                </a:solidFill>
                <a:latin typeface="Roboto"/>
              </a:rPr>
              <a:t>The</a:t>
            </a:r>
            <a:endParaRPr dirty="0" i="1" lang="en-US" sz="1600">
              <a:solidFill>
                <a:schemeClr val="bg1"/>
              </a:solidFill>
              <a:latin typeface="Roboto"/>
            </a:endParaRPr>
          </a:p>
        </p:txBody>
      </p:sp>
      <p:pic>
        <p:nvPicPr>
          <p:cNvPr id="6" name="Picture 5">
            <a:extLst>
              <a:ext uri="{D95C7287-EB91-451D-9A10-F88D769000A9}">
                <a16:creationId xmlns:a16="http://schemas.microsoft.com/office/drawing/2010/main" id="{20C29B5F-5D1C-4F1D-AAC1-A1E4431F8847}"/>
              </a:ext>
            </a:extLst>
          </p:cNvPr>
          <p:cNvPicPr>
            <a:picLocks noChangeAspect="true"/>
          </p:cNvPicPr>
          <p:nvPr>
            <p:custDataLst>
              <p:tags r:id="rId4"/>
            </p:custDataLst>
          </p:nvPr>
        </p:nvPicPr>
        <p:blipFill>
          <a:blip r:embed="rId5"/>
          <a:stretch>
            <a:fillRect/>
          </a:stretch>
        </p:blipFill>
        <p:spPr>
          <a:xfrm rot="0">
            <a:off x="7916224" y="4660906"/>
            <a:ext cx="952500" cy="222148"/>
          </a:xfrm>
          <a:prstGeom prst="rect">
            <a:avLst/>
          </a:prstGeom>
          <a:noFill/>
        </p:spPr>
      </p:pic>
    </p:spTree>
    <p:extLst>
      <p:ext uri="{B82DB355-0449-4677-BE44-41345B92EB60}">
        <p14:creationId xmlns:p14="http://schemas.microsoft.com/office/powerpoint/2010/main" val="1695978025586"/>
      </p:ext>
    </p:extLst>
  </p:cSld>
  <p:clrMapOvr>
    <a:masterClrMapping/>
  </p:clrMapOvr>
  <p:transition spd="slow">
    <p:fade thruBlk="false"/>
  </p:transition>
</p:sld>
</file>

<file path=ppt/slides/slide1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3">
    <p:spTree>
      <p:nvGrpSpPr>
        <p:cNvPr id="1" name=""/>
        <p:cNvGrpSpPr/>
        <p:nvPr/>
      </p:nvGrpSpPr>
      <p:grpSpPr>
        <a:xfrm>
          <a:off x="0" y="0"/>
          <a:ext cx="0" cy="0"/>
          <a:chOff x="0" y="0"/>
          <a:chExt cx="0" cy="0"/>
        </a:xfrm>
      </p:grpSpPr>
      <p:grpSp>
        <p:nvGrpSpPr>
          <p:cNvPr id="2" name="Group 2">
            <a:extLst>
              <a:ext uri="{28DA3A78-63D6-4F7E-AC09-D036DC8B6B36}">
                <a16:creationId xmlns:a16="http://schemas.microsoft.com/office/drawing/2010/main" id="{B64B414D-9318-4EB8-8EDF-DDE4996DE727}"/>
              </a:ext>
            </a:extLst>
          </p:cNvPr>
          <p:cNvGrpSpPr>
            <a:grpSpLocks noChangeAspect="true"/>
          </p:cNvGrpSpPr>
          <p:nvPr>
            <p:custDataLst>
              <p:tags r:id="rId2"/>
            </p:custDataLst>
          </p:nvPr>
        </p:nvGrpSpPr>
        <p:grpSpPr>
          <a:xfrm rot="0">
            <a:off x="5834236" y="3142754"/>
            <a:ext cx="895708" cy="895708"/>
            <a:chOff x="1102638" y="1640275"/>
            <a:chExt cx="1143000" cy="1143000"/>
          </a:xfrm>
        </p:grpSpPr>
        <p:sp>
          <p:nvSpPr>
            <p:cNvPr id="3" name="Oval 3">
              <a:extLst>
                <a:ext uri="{9CC87DF3-141E-40D1-9506-C1CB8D07500E}">
                  <a16:creationId xmlns:a16="http://schemas.microsoft.com/office/drawing/2010/main" id="{B28EAA66-6A9B-4357-91D5-B43413853ED0}"/>
                </a:ext>
              </a:extLst>
            </p:cNvPr>
            <p:cNvSpPr/>
            <p:nvPr/>
          </p:nvSpPr>
          <p:spPr>
            <a:xfrm rot="0">
              <a:off x="1102638"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4" name="Oval 4">
              <a:extLst>
                <a:ext uri="{575D98E6-97C7-4BD4-895E-B98AB1F063EF}">
                  <a16:creationId xmlns:a16="http://schemas.microsoft.com/office/drawing/2010/main" id="{35732E19-302B-4E77-B24F-90850BCAF725}"/>
                </a:ext>
              </a:extLst>
            </p:cNvPr>
            <p:cNvSpPr/>
            <p:nvPr/>
          </p:nvSpPr>
          <p:spPr>
            <a:xfrm rot="0">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grpSp>
      <p:grpSp>
        <p:nvGrpSpPr>
          <p:cNvPr id="5" name="Group 5">
            <a:extLst>
              <a:ext uri="{8E02A15B-7C20-4002-94B0-BB85C1F6F4FD}">
                <a16:creationId xmlns:a16="http://schemas.microsoft.com/office/drawing/2010/main" id="{2FD8E124-2979-48BD-9162-2BB9B00880AF}"/>
              </a:ext>
            </a:extLst>
          </p:cNvPr>
          <p:cNvGrpSpPr>
            <a:grpSpLocks noChangeAspect="true"/>
          </p:cNvGrpSpPr>
          <p:nvPr>
            <p:custDataLst>
              <p:tags r:id="rId3"/>
            </p:custDataLst>
          </p:nvPr>
        </p:nvGrpSpPr>
        <p:grpSpPr>
          <a:xfrm rot="0">
            <a:off x="2339945" y="3165327"/>
            <a:ext cx="895708" cy="895708"/>
            <a:chOff x="1102638" y="1640275"/>
            <a:chExt cx="1143000" cy="1143000"/>
          </a:xfrm>
        </p:grpSpPr>
        <p:sp>
          <p:nvSpPr>
            <p:cNvPr id="6" name="Oval 6">
              <a:extLst>
                <a:ext uri="{D06BE8A0-C3FD-4D93-90F4-0C1C615A7529}">
                  <a16:creationId xmlns:a16="http://schemas.microsoft.com/office/drawing/2010/main" id="{6EA64937-0F23-4847-AE5A-2FD49038598B}"/>
                </a:ext>
              </a:extLst>
            </p:cNvPr>
            <p:cNvSpPr/>
            <p:nvPr/>
          </p:nvSpPr>
          <p:spPr>
            <a:xfrm rot="0">
              <a:off x="1102638"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7" name="Oval 7">
              <a:extLst>
                <a:ext uri="{7B2C220F-7D75-4B2E-9758-F192D81F6BAE}">
                  <a16:creationId xmlns:a16="http://schemas.microsoft.com/office/drawing/2010/main" id="{401B50B9-FC54-408D-BF7A-5E1E4C610BA8}"/>
                </a:ext>
              </a:extLst>
            </p:cNvPr>
            <p:cNvSpPr/>
            <p:nvPr/>
          </p:nvSpPr>
          <p:spPr>
            <a:xfrm rot="0">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grpSp>
      <p:grpSp>
        <p:nvGrpSpPr>
          <p:cNvPr id="8" name="Group 8">
            <a:extLst>
              <a:ext uri="{4F9FF51F-9429-4C36-9D9A-F4BBD43CCB2D}">
                <a16:creationId xmlns:a16="http://schemas.microsoft.com/office/drawing/2010/main" id="{018FD13D-1B80-43BD-B4B4-FFC363632AE0}"/>
              </a:ext>
            </a:extLst>
          </p:cNvPr>
          <p:cNvGrpSpPr>
            <a:grpSpLocks noChangeAspect="true"/>
          </p:cNvGrpSpPr>
          <p:nvPr>
            <p:custDataLst>
              <p:tags r:id="rId4"/>
            </p:custDataLst>
          </p:nvPr>
        </p:nvGrpSpPr>
        <p:grpSpPr>
          <a:xfrm rot="0">
            <a:off x="6574578" y="1373519"/>
            <a:ext cx="895708" cy="895708"/>
            <a:chOff x="1102638" y="1640275"/>
            <a:chExt cx="1143000" cy="1143000"/>
          </a:xfrm>
        </p:grpSpPr>
        <p:sp>
          <p:nvSpPr>
            <p:cNvPr id="9" name="Oval 9">
              <a:extLst>
                <a:ext uri="{5836E4FB-4E45-41AC-A7E1-64CF38649604}">
                  <a16:creationId xmlns:a16="http://schemas.microsoft.com/office/drawing/2010/main" id="{E192495A-DD24-47E9-B72D-A2C820434D8F}"/>
                </a:ext>
              </a:extLst>
            </p:cNvPr>
            <p:cNvSpPr/>
            <p:nvPr/>
          </p:nvSpPr>
          <p:spPr>
            <a:xfrm rot="0">
              <a:off x="1102638"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0" name="Oval 10">
              <a:extLst>
                <a:ext uri="{DEDA388C-7164-40A4-870F-2178DBAA7B5A}">
                  <a16:creationId xmlns:a16="http://schemas.microsoft.com/office/drawing/2010/main" id="{35228975-E25C-423B-8308-71258AC26400}"/>
                </a:ext>
              </a:extLst>
            </p:cNvPr>
            <p:cNvSpPr/>
            <p:nvPr/>
          </p:nvSpPr>
          <p:spPr>
            <a:xfrm rot="0">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grpSp>
      <p:grpSp>
        <p:nvGrpSpPr>
          <p:cNvPr id="11" name="Group 11">
            <a:extLst>
              <a:ext uri="{F499D32C-B2C7-4D8A-9AD6-C1D6FC0C967A}">
                <a16:creationId xmlns:a16="http://schemas.microsoft.com/office/drawing/2010/main" id="{2243AEDD-566F-46E1-BE38-0CAB4FE2D9E1}"/>
              </a:ext>
            </a:extLst>
          </p:cNvPr>
          <p:cNvGrpSpPr>
            <a:grpSpLocks noChangeAspect="true"/>
          </p:cNvGrpSpPr>
          <p:nvPr>
            <p:custDataLst>
              <p:tags r:id="rId5"/>
            </p:custDataLst>
          </p:nvPr>
        </p:nvGrpSpPr>
        <p:grpSpPr>
          <a:xfrm rot="0">
            <a:off x="4127563" y="1373519"/>
            <a:ext cx="895708" cy="895708"/>
            <a:chOff x="1102638" y="1640275"/>
            <a:chExt cx="1143000" cy="1143000"/>
          </a:xfrm>
        </p:grpSpPr>
        <p:sp>
          <p:nvSpPr>
            <p:cNvPr id="12" name="Oval 12">
              <a:extLst>
                <a:ext uri="{B51FA130-68BA-4233-BA43-53FAA4275CC1}">
                  <a16:creationId xmlns:a16="http://schemas.microsoft.com/office/drawing/2010/main" id="{6AF54D73-E45B-4F4D-B12D-06232FF6F874}"/>
                </a:ext>
              </a:extLst>
            </p:cNvPr>
            <p:cNvSpPr/>
            <p:nvPr/>
          </p:nvSpPr>
          <p:spPr>
            <a:xfrm rot="0">
              <a:off x="1102638"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Oval 13">
              <a:extLst>
                <a:ext uri="{0FD1BAF3-C543-45E9-A035-F526E7633E7A}">
                  <a16:creationId xmlns:a16="http://schemas.microsoft.com/office/drawing/2010/main" id="{CE77EC52-787C-4DB3-AA0B-C8D7BB8E1B15}"/>
                </a:ext>
              </a:extLst>
            </p:cNvPr>
            <p:cNvSpPr/>
            <p:nvPr/>
          </p:nvSpPr>
          <p:spPr>
            <a:xfrm rot="0">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grpSp>
      <p:grpSp>
        <p:nvGrpSpPr>
          <p:cNvPr id="14" name="Group 14">
            <a:extLst>
              <a:ext uri="{0FD84554-E32C-477A-A7A8-5D6C8ECE25FD}">
                <a16:creationId xmlns:a16="http://schemas.microsoft.com/office/drawing/2010/main" id="{5AECD714-021E-43D4-9998-73190072D47D}"/>
              </a:ext>
            </a:extLst>
          </p:cNvPr>
          <p:cNvGrpSpPr>
            <a:grpSpLocks noChangeAspect="true"/>
          </p:cNvGrpSpPr>
          <p:nvPr>
            <p:custDataLst>
              <p:tags r:id="rId6"/>
            </p:custDataLst>
          </p:nvPr>
        </p:nvGrpSpPr>
        <p:grpSpPr>
          <a:xfrm rot="0">
            <a:off x="1586730" y="1373519"/>
            <a:ext cx="895708" cy="895708"/>
            <a:chOff x="1102638" y="1640275"/>
            <a:chExt cx="1143000" cy="1143000"/>
          </a:xfrm>
        </p:grpSpPr>
        <p:sp>
          <p:nvSpPr>
            <p:cNvPr id="15" name="Oval 15">
              <a:extLst>
                <a:ext uri="{A8E8CA6A-330E-4EA0-8B89-2E62D151FE6A}">
                  <a16:creationId xmlns:a16="http://schemas.microsoft.com/office/drawing/2010/main" id="{DA4B135B-85B8-4161-9AC6-6CD764FBB68F}"/>
                </a:ext>
              </a:extLst>
            </p:cNvPr>
            <p:cNvSpPr/>
            <p:nvPr/>
          </p:nvSpPr>
          <p:spPr>
            <a:xfrm rot="0">
              <a:off x="1102638"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6" name="Oval 16">
              <a:extLst>
                <a:ext uri="{F317544A-3C27-45B0-B509-9F6B92EBB78D}">
                  <a16:creationId xmlns:a16="http://schemas.microsoft.com/office/drawing/2010/main" id="{DB094469-8D7D-42AD-98A1-9B27ED9EE0F9}"/>
                </a:ext>
              </a:extLst>
            </p:cNvPr>
            <p:cNvSpPr/>
            <p:nvPr/>
          </p:nvSpPr>
          <p:spPr>
            <a:xfrm rot="0">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grpSp>
      <p:sp>
        <p:nvSpPr>
          <p:cNvPr id="17" name="TextBox 17">
            <a:extLst>
              <a:ext uri="{EC12AC50-2799-4704-A0A3-2FCD3BD72B3C}">
                <a16:creationId xmlns:a16="http://schemas.microsoft.com/office/drawing/2010/main" id="{7548CF51-8077-46C7-A7E1-BB21C51CEB98}"/>
              </a:ext>
            </a:extLst>
          </p:cNvPr>
          <p:cNvSpPr txBox="1"/>
          <p:nvPr/>
        </p:nvSpPr>
        <p:spPr>
          <a:xfrm rot="0">
            <a:off x="815750" y="2371392"/>
            <a:ext cx="2504640" cy="480596"/>
          </a:xfrm>
          <a:prstGeom prst="rect">
            <a:avLst/>
          </a:prstGeom>
        </p:spPr>
        <p:txBody>
          <a:bodyPr anchor="ctr" bIns="47625" lIns="95250" rIns="95250" rtlCol="0" tIns="47625" vert="horz">
            <a:spAutoFit/>
          </a:bodyPr>
          <a:lstStyle/>
          <a:p>
            <a:pPr algn="ctr" indent="0" marL="0">
              <a:lnSpc>
                <a:spcPct val="100000"/>
              </a:lnSpc>
              <a:buFont typeface="Arial"/>
              <a:buNone/>
              <a:defRPr dirty="0" lang="en-US" sz="1400"/>
            </a:pPr>
            <a:r>
              <a:rPr dirty="0" i="1" lang="en-US" sz="1900">
                <a:solidFill>
                  <a:schemeClr val="bg1"/>
                </a:solidFill>
                <a:latin typeface="Roboto"/>
              </a:rPr>
              <a:t>Single enterprise directory</a:t>
            </a:r>
            <a:endParaRPr dirty="0" i="1" lang="en-US" sz="1900">
              <a:solidFill>
                <a:schemeClr val="bg1"/>
              </a:solidFill>
              <a:latin typeface="Roboto"/>
            </a:endParaRPr>
          </a:p>
        </p:txBody>
      </p:sp>
      <p:sp>
        <p:nvSpPr>
          <p:cNvPr id="18" name="TextBox 18">
            <a:extLst>
              <a:ext uri="{C760B7E7-A8FE-4CFD-9B3A-28B6AC9F1A9F}">
                <a16:creationId xmlns:a16="http://schemas.microsoft.com/office/drawing/2010/main" id="{4C39F871-A49E-436A-A12E-758A5DC0F1F7}"/>
              </a:ext>
            </a:extLst>
          </p:cNvPr>
          <p:cNvSpPr txBox="1"/>
          <p:nvPr/>
        </p:nvSpPr>
        <p:spPr>
          <a:xfrm rot="0">
            <a:off x="3391927" y="2384118"/>
            <a:ext cx="2531832" cy="477237"/>
          </a:xfrm>
          <a:prstGeom prst="rect">
            <a:avLst/>
          </a:prstGeom>
        </p:spPr>
        <p:txBody>
          <a:bodyPr anchor="ctr" bIns="47625" lIns="95250" rIns="95250" rtlCol="0" tIns="47625" vert="horz">
            <a:spAutoFit/>
          </a:bodyPr>
          <a:lstStyle/>
          <a:p>
            <a:pPr algn="ctr">
              <a:lnSpc>
                <a:spcPct val="100000"/>
              </a:lnSpc>
              <a:defRPr dirty="0" lang="en-US" sz="1400"/>
            </a:pPr>
            <a:r>
              <a:rPr dirty="0" i="1" lang="en-US" sz="1900">
                <a:solidFill>
                  <a:schemeClr val="bg1"/>
                </a:solidFill>
                <a:latin typeface="Roboto"/>
              </a:rPr>
              <a:t>Unique service desk instances </a:t>
            </a:r>
            <a:endParaRPr dirty="0" i="1" lang="en-US" sz="1900">
              <a:solidFill>
                <a:schemeClr val="bg1"/>
              </a:solidFill>
              <a:latin typeface="Roboto"/>
            </a:endParaRPr>
          </a:p>
        </p:txBody>
      </p:sp>
      <p:sp>
        <p:nvSpPr>
          <p:cNvPr id="19" name="TextBox 19">
            <a:extLst>
              <a:ext uri="{97024DE9-BAFF-4AA7-8AE2-E8431093678A}">
                <a16:creationId xmlns:a16="http://schemas.microsoft.com/office/drawing/2010/main" id="{2531C8BA-5BC9-4F83-A830-82625A169F91}"/>
              </a:ext>
            </a:extLst>
          </p:cNvPr>
          <p:cNvSpPr txBox="1"/>
          <p:nvPr/>
        </p:nvSpPr>
        <p:spPr>
          <a:xfrm rot="0">
            <a:off x="5824557" y="2379297"/>
            <a:ext cx="2503691" cy="472692"/>
          </a:xfrm>
          <a:prstGeom prst="rect">
            <a:avLst/>
          </a:prstGeom>
        </p:spPr>
        <p:txBody>
          <a:bodyPr anchor="ctr" bIns="47625" lIns="95250" rIns="95250" rtlCol="0" tIns="47625" vert="horz">
            <a:spAutoFit/>
          </a:bodyPr>
          <a:lstStyle/>
          <a:p>
            <a:pPr algn="ctr">
              <a:lnSpc>
                <a:spcPct val="100000"/>
              </a:lnSpc>
              <a:defRPr dirty="0" lang="en-US" sz="1400"/>
            </a:pPr>
            <a:r>
              <a:rPr dirty="0" i="1" lang="en-US" sz="1900">
                <a:solidFill>
                  <a:schemeClr val="bg1"/>
                </a:solidFill>
                <a:latin typeface="Roboto"/>
              </a:rPr>
              <a:t>Service </a:t>
            </a:r>
          </a:p>
          <a:p>
            <a:pPr algn="ctr">
              <a:lnSpc>
                <a:spcPct val="100000"/>
              </a:lnSpc>
              <a:defRPr dirty="0" lang="en-US" sz="1400"/>
            </a:pPr>
            <a:r>
              <a:rPr dirty="0" i="1" lang="en-US" sz="1900">
                <a:solidFill>
                  <a:schemeClr val="bg1"/>
                </a:solidFill>
                <a:latin typeface="Roboto"/>
              </a:rPr>
              <a:t>automation </a:t>
            </a:r>
            <a:endParaRPr dirty="0" i="1" lang="en-US" sz="1900">
              <a:solidFill>
                <a:schemeClr val="bg1"/>
              </a:solidFill>
              <a:latin typeface="Roboto"/>
            </a:endParaRPr>
          </a:p>
        </p:txBody>
      </p:sp>
      <p:sp>
        <p:nvSpPr>
          <p:cNvPr id="20" name="TextBox 20">
            <a:extLst>
              <a:ext uri="{6027CC4C-87CB-4ED4-B15C-A35A15A0A327}">
                <a16:creationId xmlns:a16="http://schemas.microsoft.com/office/drawing/2010/main" id="{29CC2D88-07DA-4226-8AAB-0FA0E28C6E60}"/>
              </a:ext>
            </a:extLst>
          </p:cNvPr>
          <p:cNvSpPr txBox="1"/>
          <p:nvPr/>
        </p:nvSpPr>
        <p:spPr>
          <a:xfrm rot="0">
            <a:off x="958664" y="4146402"/>
            <a:ext cx="3766208" cy="381000"/>
          </a:xfrm>
          <a:prstGeom prst="rect">
            <a:avLst/>
          </a:prstGeom>
        </p:spPr>
        <p:txBody>
          <a:bodyPr anchor="ctr" bIns="47625" lIns="95250" rIns="95250" rtlCol="0" tIns="47625" vert="horz">
            <a:spAutoFit/>
          </a:bodyPr>
          <a:lstStyle/>
          <a:p>
            <a:pPr algn="ctr">
              <a:lnSpc>
                <a:spcPct val="100000"/>
              </a:lnSpc>
              <a:defRPr dirty="0" lang="en-US" sz="1400"/>
            </a:pPr>
            <a:r>
              <a:rPr dirty="0" err="1" i="1" lang="en-US" sz="1900">
                <a:solidFill>
                  <a:schemeClr val="bg1"/>
                </a:solidFill>
                <a:latin typeface="Roboto"/>
              </a:rPr>
              <a:t>Built-in</a:t>
            </a:r>
            <a:r>
              <a:rPr dirty="0" i="1" lang="en-US" sz="1900">
                <a:solidFill>
                  <a:schemeClr val="bg1"/>
                </a:solidFill>
                <a:latin typeface="Roboto"/>
              </a:rPr>
              <a:t> catalog and </a:t>
            </a:r>
          </a:p>
          <a:p>
            <a:pPr algn="ctr">
              <a:lnSpc>
                <a:spcPct val="100000"/>
              </a:lnSpc>
              <a:defRPr dirty="0" lang="en-US" sz="1400"/>
            </a:pPr>
            <a:r>
              <a:rPr dirty="0" i="1" lang="en-US" sz="1900">
                <a:solidFill>
                  <a:schemeClr val="bg1"/>
                </a:solidFill>
                <a:latin typeface="Roboto"/>
              </a:rPr>
              <a:t>templates </a:t>
            </a:r>
            <a:endParaRPr dirty="0" i="1" lang="en-US" sz="1900">
              <a:solidFill>
                <a:schemeClr val="bg1"/>
              </a:solidFill>
              <a:latin typeface="Roboto"/>
            </a:endParaRPr>
          </a:p>
        </p:txBody>
      </p:sp>
      <p:sp>
        <p:nvSpPr>
          <p:cNvPr id="21" name="TextBox 21">
            <a:extLst>
              <a:ext uri="{92E4F4B3-EC24-4BF0-BA28-A5C2FF8D4C05}">
                <a16:creationId xmlns:a16="http://schemas.microsoft.com/office/drawing/2010/main" id="{448804A8-3971-4575-B5E6-6BA2F1B0841D}"/>
              </a:ext>
            </a:extLst>
          </p:cNvPr>
          <p:cNvSpPr txBox="1"/>
          <p:nvPr/>
        </p:nvSpPr>
        <p:spPr>
          <a:xfrm rot="0">
            <a:off x="4458173" y="4145137"/>
            <a:ext cx="3755773" cy="381000"/>
          </a:xfrm>
          <a:prstGeom prst="rect">
            <a:avLst/>
          </a:prstGeom>
        </p:spPr>
        <p:txBody>
          <a:bodyPr anchor="ctr" bIns="47625" lIns="95250" rIns="95250" rtlCol="0" tIns="47625" vert="horz">
            <a:spAutoFit/>
          </a:bodyPr>
          <a:lstStyle/>
          <a:p>
            <a:pPr algn="ctr">
              <a:lnSpc>
                <a:spcPct val="100000"/>
              </a:lnSpc>
              <a:defRPr dirty="0" lang="en-US" sz="1400"/>
            </a:pPr>
            <a:r>
              <a:rPr dirty="0" i="1" lang="en-US" sz="1900">
                <a:solidFill>
                  <a:schemeClr val="bg1"/>
                </a:solidFill>
                <a:latin typeface="Roboto"/>
              </a:rPr>
              <a:t>Centralized request </a:t>
            </a:r>
          </a:p>
          <a:p>
            <a:pPr algn="ctr">
              <a:lnSpc>
                <a:spcPct val="100000"/>
              </a:lnSpc>
              <a:defRPr dirty="0" lang="en-US" sz="1400"/>
            </a:pPr>
            <a:r>
              <a:rPr dirty="0" i="1" lang="en-US" sz="1900">
                <a:solidFill>
                  <a:schemeClr val="bg1"/>
                </a:solidFill>
                <a:latin typeface="Roboto"/>
              </a:rPr>
              <a:t>portal</a:t>
            </a:r>
            <a:endParaRPr dirty="0" i="1" lang="en-US" sz="1900">
              <a:solidFill>
                <a:schemeClr val="bg1"/>
              </a:solidFill>
              <a:latin typeface="Roboto"/>
            </a:endParaRPr>
          </a:p>
        </p:txBody>
      </p:sp>
      <p:pic>
        <p:nvPicPr>
          <p:cNvPr id="22" name="Picture 22">
            <a:extLst>
              <a:ext uri="{D9AFDDE0-503A-43FB-AEB1-58EF94D1E82B}">
                <a16:creationId xmlns:a16="http://schemas.microsoft.com/office/drawing/2010/main" id="{08D2DD06-9D20-481B-8696-8F5BF8CAB46F}"/>
              </a:ext>
            </a:extLst>
          </p:cNvPr>
          <p:cNvPicPr>
            <a:picLocks noChangeAspect="true"/>
          </p:cNvPicPr>
          <p:nvPr>
            <p:custDataLst>
              <p:tags r:id="rId7"/>
            </p:custDataLst>
          </p:nvPr>
        </p:nvPicPr>
        <p:blipFill>
          <a:blip r:embed="rId8">
            <a:biLevel thresh="50000"/>
          </a:blip>
          <a:stretch>
            <a:fillRect/>
          </a:stretch>
        </p:blipFill>
        <p:spPr>
          <a:xfrm rot="0">
            <a:off x="6785420" y="1584362"/>
            <a:ext cx="474023" cy="474023"/>
          </a:xfrm>
          <a:prstGeom prst="rect">
            <a:avLst/>
          </a:prstGeom>
          <a:noFill/>
        </p:spPr>
      </p:pic>
      <p:pic>
        <p:nvPicPr>
          <p:cNvPr id="23" name="Picture 23">
            <a:extLst>
              <a:ext uri="{1312F00D-4CC5-4FA5-8CCD-8DED627B7557}">
                <a16:creationId xmlns:a16="http://schemas.microsoft.com/office/drawing/2010/main" id="{EB4C87E1-1A6A-40C3-866A-C19ACE27E0D3}"/>
              </a:ext>
            </a:extLst>
          </p:cNvPr>
          <p:cNvPicPr>
            <a:picLocks noChangeAspect="true"/>
          </p:cNvPicPr>
          <p:nvPr>
            <p:custDataLst>
              <p:tags r:id="rId9"/>
            </p:custDataLst>
          </p:nvPr>
        </p:nvPicPr>
        <p:blipFill>
          <a:blip r:embed="rId10">
            <a:biLevel thresh="50000"/>
          </a:blip>
          <a:stretch>
            <a:fillRect/>
          </a:stretch>
        </p:blipFill>
        <p:spPr>
          <a:xfrm rot="0">
            <a:off x="1767714" y="1554504"/>
            <a:ext cx="533739" cy="533739"/>
          </a:xfrm>
          <a:prstGeom prst="rect">
            <a:avLst/>
          </a:prstGeom>
          <a:noFill/>
        </p:spPr>
      </p:pic>
      <p:pic>
        <p:nvPicPr>
          <p:cNvPr id="24" name="Picture 24">
            <a:extLst>
              <a:ext uri="{345EE34F-D701-40CF-AAA1-5D28E40F133D}">
                <a16:creationId xmlns:a16="http://schemas.microsoft.com/office/drawing/2010/main" id="{F7A764CC-EE65-4C5B-985F-F15C433FF8FD}"/>
              </a:ext>
            </a:extLst>
          </p:cNvPr>
          <p:cNvPicPr>
            <a:picLocks noChangeAspect="true"/>
          </p:cNvPicPr>
          <p:nvPr>
            <p:custDataLst>
              <p:tags r:id="rId11"/>
            </p:custDataLst>
          </p:nvPr>
        </p:nvPicPr>
        <p:blipFill>
          <a:blip r:embed="rId12">
            <a:biLevel thresh="50000"/>
          </a:blip>
          <a:stretch>
            <a:fillRect/>
          </a:stretch>
        </p:blipFill>
        <p:spPr>
          <a:xfrm rot="0">
            <a:off x="2534659" y="3360041"/>
            <a:ext cx="506279" cy="506279"/>
          </a:xfrm>
          <a:prstGeom prst="rect">
            <a:avLst/>
          </a:prstGeom>
          <a:noFill/>
        </p:spPr>
      </p:pic>
      <p:pic>
        <p:nvPicPr>
          <p:cNvPr id="25" name="Picture 25">
            <a:extLst>
              <a:ext uri="{79F0D374-FA9F-41CC-AE61-3B341BD2EB39}">
                <a16:creationId xmlns:a16="http://schemas.microsoft.com/office/drawing/2010/main" id="{4816710A-B4C0-40C2-B74D-6CDF4B0140BF}"/>
              </a:ext>
            </a:extLst>
          </p:cNvPr>
          <p:cNvPicPr>
            <a:picLocks noChangeAspect="true"/>
          </p:cNvPicPr>
          <p:nvPr>
            <p:custDataLst>
              <p:tags r:id="rId13"/>
            </p:custDataLst>
          </p:nvPr>
        </p:nvPicPr>
        <p:blipFill>
          <a:blip r:embed="rId14">
            <a:biLevel thresh="50000"/>
          </a:blip>
          <a:stretch>
            <a:fillRect/>
          </a:stretch>
        </p:blipFill>
        <p:spPr>
          <a:xfrm rot="0">
            <a:off x="4355116" y="1603227"/>
            <a:ext cx="440602" cy="440602"/>
          </a:xfrm>
          <a:prstGeom prst="rect">
            <a:avLst/>
          </a:prstGeom>
          <a:noFill/>
        </p:spPr>
      </p:pic>
      <p:pic>
        <p:nvPicPr>
          <p:cNvPr id="26" name="Picture 26">
            <a:extLst>
              <a:ext uri="{AF846345-1776-4316-82D9-044597BC641A}">
                <a16:creationId xmlns:a16="http://schemas.microsoft.com/office/drawing/2010/main" id="{87047D48-DF2F-406F-A8FF-88FC9B268DF6}"/>
              </a:ext>
            </a:extLst>
          </p:cNvPr>
          <p:cNvPicPr>
            <a:picLocks noChangeAspect="true"/>
          </p:cNvPicPr>
          <p:nvPr>
            <p:custDataLst>
              <p:tags r:id="rId15"/>
            </p:custDataLst>
          </p:nvPr>
        </p:nvPicPr>
        <p:blipFill>
          <a:blip r:embed="rId16">
            <a:biLevel thresh="50000"/>
          </a:blip>
          <a:stretch>
            <a:fillRect/>
          </a:stretch>
        </p:blipFill>
        <p:spPr>
          <a:xfrm rot="0">
            <a:off x="6014132" y="3322650"/>
            <a:ext cx="535916" cy="535916"/>
          </a:xfrm>
          <a:prstGeom prst="rect">
            <a:avLst/>
          </a:prstGeom>
          <a:noFill/>
        </p:spPr>
      </p:pic>
      <p:sp>
        <p:nvSpPr>
          <p:cNvPr id="27" name="TextBox 27">
            <a:extLst>
              <a:ext uri="{B2A31D0A-278E-46A5-8EB0-E89127C6B9E4}">
                <a16:creationId xmlns:a16="http://schemas.microsoft.com/office/drawing/2010/main" id="{CE05783D-3647-4258-9AC3-C107F1F019F2}"/>
              </a:ext>
            </a:extLst>
          </p:cNvPr>
          <p:cNvSpPr txBox="1"/>
          <p:nvPr/>
        </p:nvSpPr>
        <p:spPr>
          <a:xfrm rot="0">
            <a:off x="0" y="0"/>
            <a:ext cx="9144000" cy="1373519"/>
          </a:xfrm>
          <a:prstGeom prst="rect">
            <a:avLst/>
          </a:prstGeom>
        </p:spPr>
        <p:txBody>
          <a:bodyPr anchor="ctr" bIns="47625" lIns="95250" rIns="95250" rtlCol="0" tIns="47625" vert="horz">
            <a:spAutoFit/>
          </a:bodyPr>
          <a:lstStyle/>
          <a:p>
            <a:pPr algn="ctr">
              <a:defRPr dirty="0" lang="en-US" sz="1400"/>
            </a:pPr>
            <a:r>
              <a:rPr b="1" dirty="0" i="1" lang="en-US" sz="3400">
                <a:solidFill>
                  <a:schemeClr val="bg1"/>
                </a:solidFill>
                <a:latin typeface="Roboto"/>
              </a:rPr>
              <a:t>Key features</a:t>
            </a:r>
            <a:endParaRPr b="1" dirty="0" i="1" lang="en-US" sz="3400">
              <a:solidFill>
                <a:schemeClr val="bg1"/>
              </a:solidFill>
              <a:latin typeface="Roboto"/>
            </a:endParaRPr>
          </a:p>
        </p:txBody>
      </p:sp>
      <p:pic>
        <p:nvPicPr>
          <p:cNvPr id="28" name="Picture 28">
            <a:extLst>
              <a:ext uri="{BD3CB392-47A2-4913-B6A0-521C37A280CA}">
                <a16:creationId xmlns:a16="http://schemas.microsoft.com/office/drawing/2010/main" id="{0747DE69-AA00-4FD6-A966-693AA0938A84}"/>
              </a:ext>
            </a:extLst>
          </p:cNvPr>
          <p:cNvPicPr>
            <a:picLocks noChangeAspect="true"/>
          </p:cNvPicPr>
          <p:nvPr>
            <p:custDataLst>
              <p:tags r:id="rId17"/>
            </p:custDataLst>
          </p:nvPr>
        </p:nvPicPr>
        <p:blipFill>
          <a:blip r:embed="rId18"/>
          <a:stretch>
            <a:fillRect/>
          </a:stretch>
        </p:blipFill>
        <p:spPr>
          <a:xfrm rot="0">
            <a:off x="7916224" y="4660906"/>
            <a:ext cx="952500" cy="222148"/>
          </a:xfrm>
          <a:prstGeom prst="rect">
            <a:avLst/>
          </a:prstGeom>
          <a:noFill/>
        </p:spPr>
      </p:pic>
    </p:spTree>
    <p:extLst>
      <p:ext uri="{43BA65F0-37A9-43CF-8247-D4659A499882}">
        <p14:creationId xmlns:p14="http://schemas.microsoft.com/office/powerpoint/2010/main" val="1695978025588"/>
      </p:ext>
    </p:extLst>
  </p:cSld>
  <p:clrMapOvr>
    <a:masterClrMapping/>
  </p:clrMapOvr>
  <p:transition spd="slow">
    <p:fade thruBlk="false"/>
  </p:transition>
</p:sld>
</file>

<file path=ppt/slides/slide1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4">
    <p:bg>
      <p:bgPr>
        <a:solidFill>
          <a:schemeClr val="bg1"/>
        </a:solidFill>
        <a:effectLst/>
      </p:bgPr>
    </p:bg>
    <p:spTree>
      <p:nvGrpSpPr>
        <p:cNvPr id="1" name=""/>
        <p:cNvGrpSpPr/>
        <p:nvPr/>
      </p:nvGrpSpPr>
      <p:grpSpPr>
        <a:xfrm>
          <a:off x="0" y="0"/>
          <a:ext cx="0" cy="0"/>
          <a:chOff x="0" y="0"/>
          <a:chExt cx="0" cy="0"/>
        </a:xfrm>
      </p:grpSpPr>
      <p:sp>
        <p:nvSpPr>
          <p:cNvPr id="2" name="Rectangle 1">
            <a:extLst>
              <a:ext uri="{858F12B4-8C04-49F4-8E00-376905871417}">
                <a16:creationId xmlns:a16="http://schemas.microsoft.com/office/drawing/2010/main" id="{B7A46D40-A481-4429-AB61-610E6B933011}"/>
              </a:ext>
            </a:extLst>
          </p:cNvPr>
          <p:cNvSpPr/>
          <p:nvPr/>
        </p:nvSpPr>
        <p:spPr>
          <a:xfrm rot="0">
            <a:off x="0" y="0"/>
            <a:ext cx="9144000" cy="2878842"/>
          </a:xfrm>
          <a:prstGeom prst="rect">
            <a:avLst/>
          </a:prstGeom>
          <a:solidFill>
            <a:srgbClr val="112e50"/>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3" name="TextBox 2">
            <a:extLst>
              <a:ext uri="{41B49F45-75E9-4446-82F5-51D770714FA1}">
                <a16:creationId xmlns:a16="http://schemas.microsoft.com/office/drawing/2010/main" id="{1974B22E-671E-427F-B3F0-E7717D506659}"/>
              </a:ext>
            </a:extLst>
          </p:cNvPr>
          <p:cNvSpPr txBox="1"/>
          <p:nvPr/>
        </p:nvSpPr>
        <p:spPr>
          <a:xfrm rot="0">
            <a:off x="0" y="0"/>
            <a:ext cx="9144000" cy="998924"/>
          </a:xfrm>
          <a:prstGeom prst="rect">
            <a:avLst/>
          </a:prstGeom>
        </p:spPr>
        <p:txBody>
          <a:bodyPr anchor="ctr" bIns="47625" lIns="95250" rIns="95250" rtlCol="0" tIns="47625" vert="horz">
            <a:spAutoFit/>
          </a:bodyPr>
          <a:lstStyle/>
          <a:p>
            <a:pPr algn="ctr" indent="0" marL="0">
              <a:buClr>
                <a:schemeClr val="accent1"/>
              </a:buClr>
              <a:buNone/>
              <a:defRPr dirty="0" lang="en-US" sz="1400"/>
            </a:pPr>
            <a:r>
              <a:rPr b="1" dirty="0" i="1" lang="en-US" sz="3400">
                <a:solidFill>
                  <a:schemeClr val="bg1"/>
                </a:solidFill>
                <a:latin typeface="Roboto"/>
              </a:rPr>
              <a:t>Single enterprise directory</a:t>
            </a:r>
            <a:endParaRPr b="1" dirty="0" i="1" lang="en-US" sz="3400">
              <a:solidFill>
                <a:schemeClr val="bg1"/>
              </a:solidFill>
              <a:latin typeface="Roboto"/>
            </a:endParaRPr>
          </a:p>
        </p:txBody>
      </p:sp>
      <p:sp>
        <p:nvSpPr>
          <p:cNvPr id="4" name="TextBox 3">
            <a:extLst>
              <a:ext uri="{EDC29A89-6377-438E-AA82-3CABA7FCA0D2}">
                <a16:creationId xmlns:a16="http://schemas.microsoft.com/office/drawing/2010/main" id="{2952A168-E6CC-4EA1-97F7-3648A2C6456F}"/>
              </a:ext>
            </a:extLst>
          </p:cNvPr>
          <p:cNvSpPr txBox="1"/>
          <p:nvPr/>
        </p:nvSpPr>
        <p:spPr>
          <a:xfrm rot="0">
            <a:off x="0" y="845243"/>
            <a:ext cx="9144000" cy="382723"/>
          </a:xfrm>
          <a:prstGeom prst="rect">
            <a:avLst/>
          </a:prstGeom>
        </p:spPr>
        <p:txBody>
          <a:bodyPr anchor="ctr" bIns="47625" lIns="95250" rIns="95250" rtlCol="0" tIns="47625" vert="horz">
            <a:spAutoFit/>
          </a:bodyPr>
          <a:lstStyle/>
          <a:p>
            <a:pPr algn="ctr" indent="0" marL="0">
              <a:lnSpc>
                <a:spcPct val="150000"/>
              </a:lnSpc>
              <a:buFont typeface="Arial"/>
              <a:buNone/>
              <a:defRPr dirty="0" lang="en-US" sz="1400"/>
            </a:pPr>
            <a:r>
              <a:rPr dirty="0" i="1" lang="en-US" sz="1500">
                <a:solidFill>
                  <a:schemeClr val="bg1"/>
                </a:solidFill>
                <a:latin typeface="Roboto-light"/>
              </a:rPr>
              <a:t>Maintain users, service desks, authentications, and associations in one place.  </a:t>
            </a:r>
            <a:endParaRPr dirty="0" i="1" lang="en-US" sz="1500">
              <a:solidFill>
                <a:schemeClr val="bg1"/>
              </a:solidFill>
              <a:latin typeface="Roboto-light"/>
            </a:endParaRPr>
          </a:p>
        </p:txBody>
      </p:sp>
      <p:pic>
        <p:nvPicPr>
          <p:cNvPr id="5" name="Picture 4">
            <a:extLst>
              <a:ext uri="{2378FF5C-098B-468A-B1B7-26B8FBFF271F}">
                <a16:creationId xmlns:a16="http://schemas.microsoft.com/office/drawing/2010/main" id="{8E816905-CF72-40C3-B756-E48EBEAC488B}"/>
              </a:ext>
            </a:extLst>
          </p:cNvPr>
          <p:cNvPicPr>
            <a:picLocks noChangeAspect="true"/>
          </p:cNvPicPr>
          <p:nvPr>
            <p:custDataLst>
              <p:tags r:id="rId2"/>
            </p:custDataLst>
          </p:nvPr>
        </p:nvPicPr>
        <p:blipFill>
          <a:blip r:embed="rId3">
            <a:lum bright="0" contrast="0"/>
            <a:extLst>
              <a:ext uri="{701700B2-799E-44DC-A436-D047D1B40B31}">
                <a14:imgProps xmlns:a14="http://schemas.microsoft.com/office/drawing/2010/main">
                  <a14:imgLayer>
                    <a14:imgEffect>
                      <a14:brightnessContrast bright="0" contrast="0"/>
                    </a14:imgEffect>
                  </a14:imgLayer>
                </a14:imgProps>
              </a:ext>
              <a:ext uri="{371B2598-2CD7-4D2A-A192-F7369AC9D0CB}">
                <a14:useLocalDpi xmlns:a14="http://schemas.microsoft.com/office/drawing/2010/main" val="0"/>
              </a:ext>
            </a:extLst>
          </a:blip>
          <a:srcRect t="500"/>
          <a:stretch>
            <a:fillRect/>
          </a:stretch>
        </p:blipFill>
        <p:spPr>
          <a:xfrm rot="0">
            <a:off x="1221074" y="1522419"/>
            <a:ext cx="6701850" cy="3348089"/>
          </a:xfrm>
          <a:prstGeom prst="rect">
            <a:avLst/>
          </a:prstGeom>
          <a:noFill/>
          <a:ln cap="flat" w="19050">
            <a:noFill/>
            <a:prstDash val="solid"/>
            <a:round/>
          </a:ln>
          <a:effectLst>
            <a:outerShdw dir="2700000" dist="38100">
              <a:srgbClr val="000000">
                <a:alpha val="39998"/>
              </a:srgbClr>
            </a:outerShdw>
          </a:effectLst>
        </p:spPr>
      </p:pic>
    </p:spTree>
    <p:extLst>
      <p:ext uri="{F019CEC1-8E20-4BC9-B695-E6F76A209278}">
        <p14:creationId xmlns:p14="http://schemas.microsoft.com/office/powerpoint/2010/main" val="1695978025593"/>
      </p:ext>
    </p:extLst>
  </p:cSld>
  <p:clrMapOvr>
    <a:masterClrMapping/>
  </p:clrMapOvr>
  <p:transition spd="slow">
    <p:fade thruBlk="false"/>
  </p:transition>
</p:sld>
</file>

<file path=ppt/slides/slide1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5">
    <p:bg>
      <p:bgPr>
        <a:solidFill>
          <a:schemeClr val="bg1"/>
        </a:solidFill>
        <a:effectLst/>
      </p:bgPr>
    </p:bg>
    <p:spTree>
      <p:nvGrpSpPr>
        <p:cNvPr id="1" name=""/>
        <p:cNvGrpSpPr/>
        <p:nvPr/>
      </p:nvGrpSpPr>
      <p:grpSpPr>
        <a:xfrm>
          <a:off x="0" y="0"/>
          <a:ext cx="0" cy="0"/>
          <a:chOff x="0" y="0"/>
          <a:chExt cx="0" cy="0"/>
        </a:xfrm>
      </p:grpSpPr>
      <p:sp>
        <p:nvSpPr>
          <p:cNvPr id="2" name="Rectangle 1">
            <a:extLst>
              <a:ext uri="{5012BE39-E110-4D87-9EFF-019127AB2793}">
                <a16:creationId xmlns:a16="http://schemas.microsoft.com/office/drawing/2010/main" id="{7BC1D7D5-BC9E-4F49-97A4-ABE0CB58CB16}"/>
              </a:ext>
            </a:extLst>
          </p:cNvPr>
          <p:cNvSpPr/>
          <p:nvPr/>
        </p:nvSpPr>
        <p:spPr>
          <a:xfrm rot="0">
            <a:off x="0" y="0"/>
            <a:ext cx="9144000" cy="2878842"/>
          </a:xfrm>
          <a:prstGeom prst="rect">
            <a:avLst/>
          </a:prstGeom>
          <a:solidFill>
            <a:srgbClr val="112e50"/>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3" name="TextBox 2">
            <a:extLst>
              <a:ext uri="{8920C024-EF77-4D4D-9A93-0648F0D891D0}">
                <a16:creationId xmlns:a16="http://schemas.microsoft.com/office/drawing/2010/main" id="{D463AF8C-81D4-4D21-8415-7C9C3ED36D38}"/>
              </a:ext>
            </a:extLst>
          </p:cNvPr>
          <p:cNvSpPr txBox="1"/>
          <p:nvPr/>
        </p:nvSpPr>
        <p:spPr>
          <a:xfrm rot="0">
            <a:off x="0" y="0"/>
            <a:ext cx="9144000" cy="998924"/>
          </a:xfrm>
          <a:prstGeom prst="rect">
            <a:avLst/>
          </a:prstGeom>
        </p:spPr>
        <p:txBody>
          <a:bodyPr anchor="ctr" bIns="47625" lIns="95250" rIns="95250" rtlCol="0" tIns="47625" vert="horz">
            <a:spAutoFit/>
          </a:bodyPr>
          <a:lstStyle/>
          <a:p>
            <a:pPr algn="ctr" indent="0" marL="0">
              <a:buClr>
                <a:schemeClr val="accent1"/>
              </a:buClr>
              <a:buNone/>
              <a:defRPr dirty="0" lang="en-US" sz="1400"/>
            </a:pPr>
            <a:r>
              <a:rPr b="1" dirty="0" i="1" lang="en-US" sz="3400">
                <a:solidFill>
                  <a:schemeClr val="bg1"/>
                </a:solidFill>
                <a:latin typeface="Roboto"/>
              </a:rPr>
              <a:t>Unique service desk instances</a:t>
            </a:r>
            <a:endParaRPr b="1" dirty="0" i="1" lang="en-US" sz="3400">
              <a:solidFill>
                <a:schemeClr val="bg1"/>
              </a:solidFill>
              <a:latin typeface="Roboto"/>
            </a:endParaRPr>
          </a:p>
        </p:txBody>
      </p:sp>
      <p:sp>
        <p:nvSpPr>
          <p:cNvPr id="4" name="TextBox 3">
            <a:extLst>
              <a:ext uri="{0E662131-E89F-4BFF-B72A-922B5A165588}">
                <a16:creationId xmlns:a16="http://schemas.microsoft.com/office/drawing/2010/main" id="{C1BDDC43-4D8B-4903-91B6-A6491EA6E4E8}"/>
              </a:ext>
            </a:extLst>
          </p:cNvPr>
          <p:cNvSpPr txBox="1"/>
          <p:nvPr/>
        </p:nvSpPr>
        <p:spPr>
          <a:xfrm rot="0">
            <a:off x="283348" y="998924"/>
            <a:ext cx="8577303" cy="381000"/>
          </a:xfrm>
          <a:prstGeom prst="rect">
            <a:avLst/>
          </a:prstGeom>
        </p:spPr>
        <p:txBody>
          <a:bodyPr anchor="ctr" bIns="47625" lIns="95250" rIns="95250" rtlCol="0" tIns="47625" vert="horz">
            <a:spAutoFit/>
          </a:bodyPr>
          <a:lstStyle/>
          <a:p>
            <a:pPr algn="ctr" indent="0" marL="0">
              <a:lnSpc>
                <a:spcPct val="100000"/>
              </a:lnSpc>
              <a:buFont typeface="Arial"/>
              <a:buNone/>
              <a:defRPr dirty="0" lang="en-US" sz="1400"/>
            </a:pPr>
            <a:r>
              <a:rPr dirty="0" i="1" lang="en-US" sz="1500">
                <a:solidFill>
                  <a:schemeClr val="bg1"/>
                </a:solidFill>
                <a:latin typeface="Roboto-light"/>
              </a:rPr>
              <a:t>Create separate service desk instances for each business function and facilitate organized service delivery using </a:t>
            </a:r>
            <a:r>
              <a:rPr dirty="0" err="1" i="1" lang="en-US" sz="1500">
                <a:solidFill>
                  <a:schemeClr val="bg1"/>
                </a:solidFill>
                <a:latin typeface="Roboto-light"/>
              </a:rPr>
              <a:t>code-free</a:t>
            </a:r>
            <a:r>
              <a:rPr dirty="0" i="1" lang="en-US" sz="1500">
                <a:solidFill>
                  <a:schemeClr val="bg1"/>
                </a:solidFill>
                <a:latin typeface="Roboto-light"/>
              </a:rPr>
              <a:t> customizations.</a:t>
            </a:r>
            <a:endParaRPr dirty="0" i="1" lang="en-US" sz="1500">
              <a:solidFill>
                <a:schemeClr val="bg1"/>
              </a:solidFill>
              <a:latin typeface="Roboto-light"/>
            </a:endParaRPr>
          </a:p>
        </p:txBody>
      </p:sp>
      <p:pic>
        <p:nvPicPr>
          <p:cNvPr id="5" name="Picture 4">
            <a:extLst>
              <a:ext uri="{5287DE7B-8D88-4690-8C43-A5920CC23F0A}">
                <a16:creationId xmlns:a16="http://schemas.microsoft.com/office/drawing/2010/main" id="{9F998776-14A8-4122-83C3-AB952E19D0CB}"/>
              </a:ext>
            </a:extLst>
          </p:cNvPr>
          <p:cNvPicPr>
            <a:picLocks noChangeAspect="true"/>
          </p:cNvPicPr>
          <p:nvPr>
            <p:custDataLst>
              <p:tags r:id="rId2"/>
            </p:custDataLst>
          </p:nvPr>
        </p:nvPicPr>
        <p:blipFill>
          <a:blip r:embed="rId3">
            <a:lum bright="0" contrast="0"/>
            <a:extLst>
              <a:ext uri="{F0CC2892-0E22-485C-9EC1-C820230BC351}">
                <a14:imgProps xmlns:a14="http://schemas.microsoft.com/office/drawing/2010/main">
                  <a14:imgLayer>
                    <a14:imgEffect>
                      <a14:brightnessContrast bright="0" contrast="0"/>
                    </a14:imgEffect>
                  </a14:imgLayer>
                </a14:imgProps>
              </a:ext>
              <a:ext uri="{E8A635FF-C7C6-4037-846C-69398A626AB2}">
                <a14:useLocalDpi xmlns:a14="http://schemas.microsoft.com/office/drawing/2010/main" val="0"/>
              </a:ext>
            </a:extLst>
          </a:blip>
          <a:stretch>
            <a:fillRect/>
          </a:stretch>
        </p:blipFill>
        <p:spPr>
          <a:xfrm rot="0">
            <a:off x="1755702" y="1522419"/>
            <a:ext cx="5632594" cy="3355254"/>
          </a:xfrm>
          <a:prstGeom prst="rect">
            <a:avLst/>
          </a:prstGeom>
          <a:noFill/>
          <a:ln cap="flat" w="19050">
            <a:solidFill>
              <a:srgbClr val="ffffff">
                <a:alpha val="100000"/>
              </a:srgbClr>
            </a:solidFill>
            <a:prstDash val="solid"/>
            <a:miter lim="800000"/>
          </a:ln>
          <a:effectLst>
            <a:outerShdw dir="2700000" dist="38100">
              <a:srgbClr val="000000">
                <a:alpha val="39998"/>
              </a:srgbClr>
            </a:outerShdw>
          </a:effectLst>
        </p:spPr>
      </p:pic>
    </p:spTree>
    <p:extLst>
      <p:ext uri="{19F659A9-CBC8-4FFF-8FF0-F05E23B46C60}">
        <p14:creationId xmlns:p14="http://schemas.microsoft.com/office/powerpoint/2010/main" val="1695978025594"/>
      </p:ext>
    </p:extLst>
  </p:cSld>
  <p:clrMapOvr>
    <a:masterClrMapping/>
  </p:clrMapOvr>
  <p:transition spd="slow">
    <p:fade thruBlk="false"/>
  </p:transition>
</p:sld>
</file>

<file path=ppt/slides/slide1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6">
    <p:bg>
      <p:bgPr>
        <a:solidFill>
          <a:schemeClr val="bg1"/>
        </a:solidFill>
        <a:effectLst/>
      </p:bgPr>
    </p:bg>
    <p:spTree>
      <p:nvGrpSpPr>
        <p:cNvPr id="1" name=""/>
        <p:cNvGrpSpPr/>
        <p:nvPr/>
      </p:nvGrpSpPr>
      <p:grpSpPr>
        <a:xfrm>
          <a:off x="0" y="0"/>
          <a:ext cx="0" cy="0"/>
          <a:chOff x="0" y="0"/>
          <a:chExt cx="0" cy="0"/>
        </a:xfrm>
      </p:grpSpPr>
      <p:sp>
        <p:nvSpPr>
          <p:cNvPr id="2" name="Rectangle 1">
            <a:extLst>
              <a:ext uri="{7F8455EB-9433-406B-B26E-45AC48B5D933}">
                <a16:creationId xmlns:a16="http://schemas.microsoft.com/office/drawing/2010/main" id="{DD5FE914-BB6A-477C-AF09-92A393CEA23C}"/>
              </a:ext>
            </a:extLst>
          </p:cNvPr>
          <p:cNvSpPr/>
          <p:nvPr/>
        </p:nvSpPr>
        <p:spPr>
          <a:xfrm rot="0">
            <a:off x="0" y="0"/>
            <a:ext cx="9144000" cy="2878842"/>
          </a:xfrm>
          <a:prstGeom prst="rect">
            <a:avLst/>
          </a:prstGeom>
          <a:solidFill>
            <a:srgbClr val="112e50"/>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3" name="TextBox 2">
            <a:extLst>
              <a:ext uri="{2F989126-FE11-49CF-A2D5-60ACC5F136A3}">
                <a16:creationId xmlns:a16="http://schemas.microsoft.com/office/drawing/2010/main" id="{C2345F9C-B9B7-4626-8121-836C019B8829}"/>
              </a:ext>
            </a:extLst>
          </p:cNvPr>
          <p:cNvSpPr txBox="1"/>
          <p:nvPr/>
        </p:nvSpPr>
        <p:spPr>
          <a:xfrm rot="0">
            <a:off x="0" y="0"/>
            <a:ext cx="9144000" cy="998924"/>
          </a:xfrm>
          <a:prstGeom prst="rect">
            <a:avLst/>
          </a:prstGeom>
        </p:spPr>
        <p:txBody>
          <a:bodyPr anchor="ctr" bIns="47625" lIns="95250" rIns="95250" rtlCol="0" tIns="47625" vert="horz">
            <a:spAutoFit/>
          </a:bodyPr>
          <a:lstStyle/>
          <a:p>
            <a:pPr algn="ctr" indent="0" marL="0">
              <a:buClr>
                <a:schemeClr val="accent1"/>
              </a:buClr>
              <a:buNone/>
              <a:defRPr dirty="0" lang="en-US" sz="1400"/>
            </a:pPr>
            <a:r>
              <a:rPr b="1" dirty="0" lang="en-US" sz="3400">
                <a:solidFill>
                  <a:schemeClr val="bg1"/>
                </a:solidFill>
                <a:latin typeface="Roboto"/>
              </a:rPr>
              <a:t>Service automation</a:t>
            </a:r>
            <a:endParaRPr b="1" dirty="0" lang="en-US" sz="3400">
              <a:solidFill>
                <a:schemeClr val="bg1"/>
              </a:solidFill>
              <a:latin typeface="Roboto"/>
            </a:endParaRPr>
          </a:p>
        </p:txBody>
      </p:sp>
      <p:sp>
        <p:nvSpPr>
          <p:cNvPr id="4" name="TextBox 3">
            <a:extLst>
              <a:ext uri="{F13A52B9-B7DE-4B31-97A9-42F5A1033B2E}">
                <a16:creationId xmlns:a16="http://schemas.microsoft.com/office/drawing/2010/main" id="{12B36A88-EEE2-498F-AD2D-6126C7250F15}"/>
              </a:ext>
            </a:extLst>
          </p:cNvPr>
          <p:cNvSpPr txBox="1"/>
          <p:nvPr/>
        </p:nvSpPr>
        <p:spPr>
          <a:xfrm rot="0">
            <a:off x="0" y="913882"/>
            <a:ext cx="9144000" cy="381000"/>
          </a:xfrm>
          <a:prstGeom prst="rect">
            <a:avLst/>
          </a:prstGeom>
        </p:spPr>
        <p:txBody>
          <a:bodyPr anchor="ctr" bIns="47625" lIns="95250" rIns="95250" rtlCol="0" tIns="47625" vert="horz">
            <a:spAutoFit/>
          </a:bodyPr>
          <a:lstStyle/>
          <a:p>
            <a:pPr algn="ctr" indent="0" marL="0">
              <a:lnSpc>
                <a:spcPct val="100000"/>
              </a:lnSpc>
              <a:buFont typeface="Arial"/>
              <a:buNone/>
              <a:defRPr dirty="0" lang="en-US" sz="1400"/>
            </a:pPr>
            <a:r>
              <a:rPr dirty="0" i="1" lang="en-US" sz="1500">
                <a:solidFill>
                  <a:schemeClr val="bg1"/>
                </a:solidFill>
                <a:latin typeface="Roboto-light"/>
              </a:rPr>
              <a:t>Implement ITSM workflows to efficiently manage all aspects of the business service life cycle.</a:t>
            </a:r>
            <a:endParaRPr dirty="0" i="1" lang="en-US" sz="1500">
              <a:solidFill>
                <a:schemeClr val="bg1"/>
              </a:solidFill>
              <a:latin typeface="Roboto-light"/>
            </a:endParaRPr>
          </a:p>
        </p:txBody>
      </p:sp>
      <p:pic>
        <p:nvPicPr>
          <p:cNvPr id="5" name="Picture 4">
            <a:extLst>
              <a:ext uri="{19D93430-89CF-4ADA-A469-2B1A707A6373}">
                <a16:creationId xmlns:a16="http://schemas.microsoft.com/office/drawing/2010/main" id="{445C7BB8-513E-494B-BA01-B510634A6128}"/>
              </a:ext>
            </a:extLst>
          </p:cNvPr>
          <p:cNvPicPr>
            <a:picLocks noChangeAspect="true"/>
          </p:cNvPicPr>
          <p:nvPr>
            <p:custDataLst>
              <p:tags r:id="rId2"/>
            </p:custDataLst>
          </p:nvPr>
        </p:nvPicPr>
        <p:blipFill>
          <a:blip r:embed="rId3">
            <a:lum bright="0" contrast="0"/>
            <a:extLst>
              <a:ext uri="{499FB3D6-1378-413A-8969-9CD3C90740EB}">
                <a14:imgProps xmlns:a14="http://schemas.microsoft.com/office/drawing/2010/main">
                  <a14:imgLayer>
                    <a14:imgEffect>
                      <a14:brightnessContrast bright="0" contrast="0"/>
                    </a14:imgEffect>
                  </a14:imgLayer>
                </a14:imgProps>
              </a:ext>
              <a:ext uri="{0278CF75-36F9-428B-BADF-C6C900FDF5A5}">
                <a14:useLocalDpi xmlns:a14="http://schemas.microsoft.com/office/drawing/2010/main" val="0"/>
              </a:ext>
            </a:extLst>
          </a:blip>
          <a:stretch>
            <a:fillRect/>
          </a:stretch>
        </p:blipFill>
        <p:spPr>
          <a:xfrm rot="0">
            <a:off x="1379944" y="1522419"/>
            <a:ext cx="6384110" cy="3125554"/>
          </a:xfrm>
          <a:prstGeom prst="rect">
            <a:avLst/>
          </a:prstGeom>
          <a:noFill/>
          <a:ln cap="flat" w="19050">
            <a:solidFill>
              <a:srgbClr val="ffffff">
                <a:alpha val="100000"/>
              </a:srgbClr>
            </a:solidFill>
            <a:prstDash val="solid"/>
            <a:miter lim="800000"/>
          </a:ln>
          <a:effectLst>
            <a:outerShdw dir="2700000" dist="38100">
              <a:srgbClr val="000000">
                <a:alpha val="39998"/>
              </a:srgbClr>
            </a:outerShdw>
          </a:effectLst>
        </p:spPr>
      </p:pic>
    </p:spTree>
    <p:extLst>
      <p:ext uri="{0ABFDAFF-63C8-40D1-9614-05F82856F38D}">
        <p14:creationId xmlns:p14="http://schemas.microsoft.com/office/powerpoint/2010/main" val="1695978025595"/>
      </p:ext>
    </p:extLst>
  </p:cSld>
  <p:clrMapOvr>
    <a:masterClrMapping/>
  </p:clrMapOvr>
  <p:transition spd="slow">
    <p:fade thruBlk="false"/>
  </p:transition>
</p:sld>
</file>

<file path=ppt/slides/slide1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7">
    <p:bg>
      <p:bgPr>
        <a:solidFill>
          <a:schemeClr val="bg1"/>
        </a:solidFill>
        <a:effectLst/>
      </p:bgPr>
    </p:bg>
    <p:spTree>
      <p:nvGrpSpPr>
        <p:cNvPr id="1" name=""/>
        <p:cNvGrpSpPr/>
        <p:nvPr/>
      </p:nvGrpSpPr>
      <p:grpSpPr>
        <a:xfrm>
          <a:off x="0" y="0"/>
          <a:ext cx="0" cy="0"/>
          <a:chOff x="0" y="0"/>
          <a:chExt cx="0" cy="0"/>
        </a:xfrm>
      </p:grpSpPr>
      <p:sp>
        <p:nvSpPr>
          <p:cNvPr id="2" name="Rectangle 1">
            <a:extLst>
              <a:ext uri="{A8D85C77-72CA-4B0B-B6E6-A5B1B1BA7598}">
                <a16:creationId xmlns:a16="http://schemas.microsoft.com/office/drawing/2010/main" id="{D3D436B3-0202-4094-B522-0CE70A31FCD0}"/>
              </a:ext>
            </a:extLst>
          </p:cNvPr>
          <p:cNvSpPr/>
          <p:nvPr/>
        </p:nvSpPr>
        <p:spPr>
          <a:xfrm rot="0">
            <a:off x="0" y="0"/>
            <a:ext cx="9144000" cy="2878842"/>
          </a:xfrm>
          <a:prstGeom prst="rect">
            <a:avLst/>
          </a:prstGeom>
          <a:solidFill>
            <a:srgbClr val="112e50"/>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3" name="TextBox 2">
            <a:extLst>
              <a:ext uri="{12544548-3410-4651-9342-0AE471F84F50}">
                <a16:creationId xmlns:a16="http://schemas.microsoft.com/office/drawing/2010/main" id="{ACBA9F72-EDC9-4B69-81BA-9ED61397EF12}"/>
              </a:ext>
            </a:extLst>
          </p:cNvPr>
          <p:cNvSpPr txBox="1"/>
          <p:nvPr/>
        </p:nvSpPr>
        <p:spPr>
          <a:xfrm rot="0">
            <a:off x="0" y="0"/>
            <a:ext cx="9144000" cy="998924"/>
          </a:xfrm>
          <a:prstGeom prst="rect">
            <a:avLst/>
          </a:prstGeom>
        </p:spPr>
        <p:txBody>
          <a:bodyPr anchor="ctr" bIns="47625" lIns="95250" rIns="95250" rtlCol="0" tIns="47625" vert="horz">
            <a:spAutoFit/>
          </a:bodyPr>
          <a:lstStyle/>
          <a:p>
            <a:pPr algn="ctr" indent="0" marL="0">
              <a:buClr>
                <a:schemeClr val="accent1"/>
              </a:buClr>
              <a:buNone/>
              <a:defRPr dirty="0" lang="en-US" sz="1400"/>
            </a:pPr>
            <a:r>
              <a:rPr b="1" dirty="0" err="1" i="1" lang="en-US" sz="3400">
                <a:solidFill>
                  <a:schemeClr val="bg1"/>
                </a:solidFill>
                <a:latin typeface="Roboto"/>
              </a:rPr>
              <a:t>Built-in</a:t>
            </a:r>
            <a:r>
              <a:rPr b="1" dirty="0" i="1" lang="en-US" sz="3400">
                <a:solidFill>
                  <a:schemeClr val="bg1"/>
                </a:solidFill>
                <a:latin typeface="Roboto"/>
              </a:rPr>
              <a:t> catalog and templates</a:t>
            </a:r>
            <a:endParaRPr b="1" dirty="0" i="1" lang="en-US" sz="3400">
              <a:solidFill>
                <a:schemeClr val="bg1"/>
              </a:solidFill>
              <a:latin typeface="Roboto"/>
            </a:endParaRPr>
          </a:p>
        </p:txBody>
      </p:sp>
      <p:sp>
        <p:nvSpPr>
          <p:cNvPr id="4" name="TextBox 3">
            <a:extLst>
              <a:ext uri="{9859F69C-3234-47C7-BBA2-0C81D08B4B8B}">
                <a16:creationId xmlns:a16="http://schemas.microsoft.com/office/drawing/2010/main" id="{99B790F3-E1F8-4D89-B8FD-2259F869E329}"/>
              </a:ext>
            </a:extLst>
          </p:cNvPr>
          <p:cNvSpPr txBox="1"/>
          <p:nvPr/>
        </p:nvSpPr>
        <p:spPr>
          <a:xfrm rot="0">
            <a:off x="0" y="1018257"/>
            <a:ext cx="9144000" cy="381000"/>
          </a:xfrm>
          <a:prstGeom prst="rect">
            <a:avLst/>
          </a:prstGeom>
        </p:spPr>
        <p:txBody>
          <a:bodyPr anchor="ctr" bIns="47625" lIns="95250" rIns="95250" rtlCol="0" tIns="47625" vert="horz">
            <a:spAutoFit/>
          </a:bodyPr>
          <a:lstStyle/>
          <a:p>
            <a:pPr algn="ctr" indent="0" marL="0">
              <a:lnSpc>
                <a:spcPct val="100000"/>
              </a:lnSpc>
              <a:buFont typeface="Arial"/>
              <a:buNone/>
              <a:defRPr dirty="0" lang="en-US" sz="1400"/>
            </a:pPr>
            <a:r>
              <a:rPr dirty="0" i="1" lang="en-US" sz="1500">
                <a:solidFill>
                  <a:schemeClr val="bg1"/>
                </a:solidFill>
                <a:latin typeface="Roboto-light"/>
              </a:rPr>
              <a:t>Accelerate service management adoption across departments by using prebuilt templates and service catalogs unique to each business unit. </a:t>
            </a:r>
            <a:endParaRPr dirty="0" i="1" lang="en-US" sz="1500">
              <a:solidFill>
                <a:schemeClr val="bg1"/>
              </a:solidFill>
              <a:latin typeface="Roboto-light"/>
            </a:endParaRPr>
          </a:p>
        </p:txBody>
      </p:sp>
      <p:pic>
        <p:nvPicPr>
          <p:cNvPr id="5" name="Picture 4">
            <a:extLst>
              <a:ext uri="{5D2BEA43-DBB2-49D9-8BEE-87DD43FCE07B}">
                <a16:creationId xmlns:a16="http://schemas.microsoft.com/office/drawing/2010/main" id="{6BB7650D-75D6-47DB-A96F-4B035032494D}"/>
              </a:ext>
            </a:extLst>
          </p:cNvPr>
          <p:cNvPicPr>
            <a:picLocks noChangeAspect="true"/>
          </p:cNvPicPr>
          <p:nvPr>
            <p:custDataLst>
              <p:tags r:id="rId2"/>
            </p:custDataLst>
          </p:nvPr>
        </p:nvPicPr>
        <p:blipFill>
          <a:blip r:embed="rId3">
            <a:lum bright="0" contrast="0"/>
            <a:extLst>
              <a:ext uri="{B221DBDC-3774-4572-AB05-F055486F06FF}">
                <a14:imgProps xmlns:a14="http://schemas.microsoft.com/office/drawing/2010/main">
                  <a14:imgLayer>
                    <a14:imgEffect>
                      <a14:brightnessContrast bright="0" contrast="0"/>
                    </a14:imgEffect>
                  </a14:imgLayer>
                </a14:imgProps>
              </a:ext>
              <a:ext uri="{1E2F8D96-FECC-4E46-BCF9-B5EAB2CF18F7}">
                <a14:useLocalDpi xmlns:a14="http://schemas.microsoft.com/office/drawing/2010/main" val="0"/>
              </a:ext>
            </a:extLst>
          </a:blip>
          <a:stretch>
            <a:fillRect/>
          </a:stretch>
        </p:blipFill>
        <p:spPr>
          <a:xfrm rot="0">
            <a:off x="1613389" y="1522419"/>
            <a:ext cx="5917220" cy="3480476"/>
          </a:xfrm>
          <a:prstGeom prst="rect">
            <a:avLst/>
          </a:prstGeom>
          <a:noFill/>
          <a:ln cap="flat" w="19050">
            <a:solidFill>
              <a:srgbClr val="ffffff">
                <a:alpha val="100000"/>
              </a:srgbClr>
            </a:solidFill>
            <a:prstDash val="solid"/>
            <a:miter lim="800000"/>
          </a:ln>
          <a:effectLst>
            <a:outerShdw dir="2700000" dist="38100">
              <a:srgbClr val="000000">
                <a:alpha val="39998"/>
              </a:srgbClr>
            </a:outerShdw>
          </a:effectLst>
        </p:spPr>
      </p:pic>
    </p:spTree>
    <p:extLst>
      <p:ext uri="{081D3482-A50C-439B-981E-5154A38D2931}">
        <p14:creationId xmlns:p14="http://schemas.microsoft.com/office/powerpoint/2010/main" val="1695978025597"/>
      </p:ext>
    </p:extLst>
  </p:cSld>
  <p:clrMapOvr>
    <a:masterClrMapping/>
  </p:clrMapOvr>
  <p:transition spd="slow">
    <p:fade thruBlk="false"/>
  </p:transition>
</p:sld>
</file>

<file path=ppt/slides/slide1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8">
    <p:bg>
      <p:bgPr>
        <a:solidFill>
          <a:schemeClr val="bg1"/>
        </a:solidFill>
        <a:effectLst/>
      </p:bgPr>
    </p:bg>
    <p:spTree>
      <p:nvGrpSpPr>
        <p:cNvPr id="1" name=""/>
        <p:cNvGrpSpPr/>
        <p:nvPr/>
      </p:nvGrpSpPr>
      <p:grpSpPr>
        <a:xfrm>
          <a:off x="0" y="0"/>
          <a:ext cx="0" cy="0"/>
          <a:chOff x="0" y="0"/>
          <a:chExt cx="0" cy="0"/>
        </a:xfrm>
      </p:grpSpPr>
      <p:sp>
        <p:nvSpPr>
          <p:cNvPr id="2" name="Rectangle 1">
            <a:extLst>
              <a:ext uri="{E00AE5AD-581D-40D7-97E0-F54D3E8462A3}">
                <a16:creationId xmlns:a16="http://schemas.microsoft.com/office/drawing/2010/main" id="{78CA1E56-26F2-46DB-9A16-11D68BFE68F4}"/>
              </a:ext>
            </a:extLst>
          </p:cNvPr>
          <p:cNvSpPr/>
          <p:nvPr/>
        </p:nvSpPr>
        <p:spPr>
          <a:xfrm rot="0">
            <a:off x="0" y="0"/>
            <a:ext cx="9144000" cy="2878842"/>
          </a:xfrm>
          <a:prstGeom prst="rect">
            <a:avLst/>
          </a:prstGeom>
          <a:solidFill>
            <a:srgbClr val="112e50"/>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3" name="TextBox 2">
            <a:extLst>
              <a:ext uri="{80A221C0-12D9-4C30-BA0C-8C00F388C290}">
                <a16:creationId xmlns:a16="http://schemas.microsoft.com/office/drawing/2010/main" id="{FF4F63E0-48A9-43A2-B52E-3AFF911CEA8F}"/>
              </a:ext>
            </a:extLst>
          </p:cNvPr>
          <p:cNvSpPr txBox="1"/>
          <p:nvPr/>
        </p:nvSpPr>
        <p:spPr>
          <a:xfrm rot="0">
            <a:off x="0" y="0"/>
            <a:ext cx="9144000" cy="998924"/>
          </a:xfrm>
          <a:prstGeom prst="rect">
            <a:avLst/>
          </a:prstGeom>
        </p:spPr>
        <p:txBody>
          <a:bodyPr anchor="ctr" bIns="47625" lIns="95250" rIns="95250" rtlCol="0" tIns="47625" vert="horz">
            <a:spAutoFit/>
          </a:bodyPr>
          <a:lstStyle/>
          <a:p>
            <a:pPr algn="ctr" indent="0" marL="0">
              <a:buClr>
                <a:schemeClr val="accent1"/>
              </a:buClr>
              <a:buNone/>
              <a:defRPr dirty="0" lang="en-US" sz="1400"/>
            </a:pPr>
            <a:r>
              <a:rPr b="1" dirty="0" i="1" lang="en-US" sz="3400">
                <a:solidFill>
                  <a:schemeClr val="bg1"/>
                </a:solidFill>
                <a:latin typeface="Roboto"/>
              </a:rPr>
              <a:t>Centralized request portal</a:t>
            </a:r>
            <a:endParaRPr b="1" dirty="0" i="1" lang="en-US" sz="3400">
              <a:solidFill>
                <a:schemeClr val="bg1"/>
              </a:solidFill>
              <a:latin typeface="Roboto"/>
            </a:endParaRPr>
          </a:p>
        </p:txBody>
      </p:sp>
      <p:sp>
        <p:nvSpPr>
          <p:cNvPr id="4" name="TextBox 3">
            <a:extLst>
              <a:ext uri="{F340FC0F-F8C0-45E6-8683-8EDD6C8FC937}">
                <a16:creationId xmlns:a16="http://schemas.microsoft.com/office/drawing/2010/main" id="{D9351807-0892-495F-9358-B53B08CC7038}"/>
              </a:ext>
            </a:extLst>
          </p:cNvPr>
          <p:cNvSpPr txBox="1"/>
          <p:nvPr/>
        </p:nvSpPr>
        <p:spPr>
          <a:xfrm rot="0">
            <a:off x="489582" y="1019175"/>
            <a:ext cx="8164833" cy="381000"/>
          </a:xfrm>
          <a:prstGeom prst="rect">
            <a:avLst/>
          </a:prstGeom>
        </p:spPr>
        <p:txBody>
          <a:bodyPr anchor="ctr" bIns="47625" lIns="95250" rIns="95250" rtlCol="0" tIns="47625" vert="horz">
            <a:spAutoFit/>
          </a:bodyPr>
          <a:lstStyle/>
          <a:p>
            <a:pPr algn="ctr" indent="0" marL="0">
              <a:lnSpc>
                <a:spcPct val="100000"/>
              </a:lnSpc>
              <a:buFont typeface="Arial"/>
              <a:buNone/>
              <a:defRPr dirty="0" lang="en-US" sz="1400"/>
            </a:pPr>
            <a:r>
              <a:rPr dirty="0" i="1" lang="en-US" sz="1500">
                <a:solidFill>
                  <a:schemeClr val="bg1"/>
                </a:solidFill>
                <a:latin typeface="Roboto-light"/>
              </a:rPr>
              <a:t>Showcase all the services that end users require using a single portal based on each individual's access permissions. </a:t>
            </a:r>
            <a:endParaRPr dirty="0" i="1" lang="en-US" sz="1500">
              <a:solidFill>
                <a:schemeClr val="bg1"/>
              </a:solidFill>
              <a:latin typeface="Roboto-light"/>
            </a:endParaRPr>
          </a:p>
        </p:txBody>
      </p:sp>
      <p:pic>
        <p:nvPicPr>
          <p:cNvPr id="5" name="Picture 4">
            <a:extLst>
              <a:ext uri="{04E8CB2E-8A56-46FD-B9D3-78F63ABD2722}">
                <a16:creationId xmlns:a16="http://schemas.microsoft.com/office/drawing/2010/main" id="{F94580CE-7D29-455F-A014-C808C10BF1E8}"/>
              </a:ext>
            </a:extLst>
          </p:cNvPr>
          <p:cNvPicPr>
            <a:picLocks noChangeAspect="true"/>
          </p:cNvPicPr>
          <p:nvPr>
            <p:custDataLst>
              <p:tags r:id="rId2"/>
            </p:custDataLst>
          </p:nvPr>
        </p:nvPicPr>
        <p:blipFill>
          <a:blip r:embed="rId3">
            <a:lum bright="0" contrast="0"/>
            <a:extLst>
              <a:ext uri="{40E87804-72AD-4C77-BADF-8BFFCE1DD17C}">
                <a14:imgProps xmlns:a14="http://schemas.microsoft.com/office/drawing/2010/main">
                  <a14:imgLayer>
                    <a14:imgEffect>
                      <a14:brightnessContrast bright="0" contrast="0"/>
                    </a14:imgEffect>
                  </a14:imgLayer>
                </a14:imgProps>
              </a:ext>
              <a:ext uri="{3D24E4A0-5DFD-494B-BC74-71F36160D85E}">
                <a14:useLocalDpi xmlns:a14="http://schemas.microsoft.com/office/drawing/2010/main" val="0"/>
              </a:ext>
            </a:extLst>
          </a:blip>
          <a:stretch>
            <a:fillRect/>
          </a:stretch>
        </p:blipFill>
        <p:spPr>
          <a:xfrm rot="0">
            <a:off x="1250037" y="1522419"/>
            <a:ext cx="6643922" cy="3340416"/>
          </a:xfrm>
          <a:prstGeom prst="rect">
            <a:avLst/>
          </a:prstGeom>
          <a:noFill/>
          <a:ln cap="flat" w="19050">
            <a:solidFill>
              <a:srgbClr val="ffffff">
                <a:alpha val="100000"/>
              </a:srgbClr>
            </a:solidFill>
            <a:prstDash val="solid"/>
            <a:miter lim="800000"/>
          </a:ln>
          <a:effectLst>
            <a:outerShdw dir="2700000" dist="38100">
              <a:srgbClr val="000000">
                <a:alpha val="39998"/>
              </a:srgbClr>
            </a:outerShdw>
          </a:effectLst>
        </p:spPr>
      </p:pic>
    </p:spTree>
    <p:extLst>
      <p:ext uri="{A9520498-8B4B-4CCC-BED0-A447AC256DA4}">
        <p14:creationId xmlns:p14="http://schemas.microsoft.com/office/powerpoint/2010/main" val="1695978025598"/>
      </p:ext>
    </p:extLst>
  </p:cSld>
  <p:clrMapOvr>
    <a:masterClrMapping/>
  </p:clrMapOvr>
  <p:transition spd="slow">
    <p:fade thruBlk="false"/>
  </p:transition>
</p:sld>
</file>

<file path=ppt/slides/slide1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9">
    <p:spTree>
      <p:nvGrpSpPr>
        <p:cNvPr id="1" name=""/>
        <p:cNvGrpSpPr/>
        <p:nvPr/>
      </p:nvGrpSpPr>
      <p:grpSpPr>
        <a:xfrm>
          <a:off x="0" y="0"/>
          <a:ext cx="0" cy="0"/>
          <a:chOff x="0" y="0"/>
          <a:chExt cx="0" cy="0"/>
        </a:xfrm>
      </p:grpSpPr>
      <p:grpSp>
        <p:nvGrpSpPr>
          <p:cNvPr id="2" name="Group 2">
            <a:extLst>
              <a:ext uri="{057B05BB-F034-4B85-BF6B-52F9F680ED1B}">
                <a16:creationId xmlns:a16="http://schemas.microsoft.com/office/drawing/2010/main" id="{30765F47-3E68-4390-B1E5-34BB1CB7DD6F}"/>
              </a:ext>
            </a:extLst>
          </p:cNvPr>
          <p:cNvGrpSpPr>
            <a:grpSpLocks noChangeAspect="true"/>
          </p:cNvGrpSpPr>
          <p:nvPr>
            <p:custDataLst>
              <p:tags r:id="rId2"/>
            </p:custDataLst>
          </p:nvPr>
        </p:nvGrpSpPr>
        <p:grpSpPr>
          <a:xfrm rot="0">
            <a:off x="5939754" y="1929667"/>
            <a:ext cx="918245" cy="918245"/>
            <a:chOff x="1102638" y="1640275"/>
            <a:chExt cx="1143000" cy="1143000"/>
          </a:xfrm>
        </p:grpSpPr>
        <p:sp>
          <p:nvSpPr>
            <p:cNvPr id="3" name="Oval 3">
              <a:extLst>
                <a:ext uri="{403EE7C9-6F3E-4D2E-A10F-E47310FD4E6D}">
                  <a16:creationId xmlns:a16="http://schemas.microsoft.com/office/drawing/2010/main" id="{EC6807B5-DCCC-4869-B0B0-908468E940ED}"/>
                </a:ext>
              </a:extLst>
            </p:cNvPr>
            <p:cNvSpPr/>
            <p:nvPr/>
          </p:nvSpPr>
          <p:spPr>
            <a:xfrm rot="0">
              <a:off x="1102638"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4" name="Oval 4">
              <a:extLst>
                <a:ext uri="{93BF9D46-DAFE-4894-9FBE-D204C090681B}">
                  <a16:creationId xmlns:a16="http://schemas.microsoft.com/office/drawing/2010/main" id="{EA45A481-9145-4A2D-A105-AA5BFD4B34C0}"/>
                </a:ext>
              </a:extLst>
            </p:cNvPr>
            <p:cNvSpPr/>
            <p:nvPr/>
          </p:nvSpPr>
          <p:spPr>
            <a:xfrm rot="0">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grpSp>
      <p:grpSp>
        <p:nvGrpSpPr>
          <p:cNvPr id="5" name="Group 5">
            <a:extLst>
              <a:ext uri="{450A3360-E901-47A7-BE82-6F9EDE4B5DF0}">
                <a16:creationId xmlns:a16="http://schemas.microsoft.com/office/drawing/2010/main" id="{05993215-93E2-432B-AAA1-95472C6B1813}"/>
              </a:ext>
            </a:extLst>
          </p:cNvPr>
          <p:cNvGrpSpPr>
            <a:grpSpLocks noChangeAspect="true"/>
          </p:cNvGrpSpPr>
          <p:nvPr>
            <p:custDataLst>
              <p:tags r:id="rId3"/>
            </p:custDataLst>
          </p:nvPr>
        </p:nvGrpSpPr>
        <p:grpSpPr>
          <a:xfrm rot="0">
            <a:off x="3392143" y="1929667"/>
            <a:ext cx="918245" cy="918245"/>
            <a:chOff x="1102638" y="1640275"/>
            <a:chExt cx="1143000" cy="1143000"/>
          </a:xfrm>
        </p:grpSpPr>
        <p:sp>
          <p:nvSpPr>
            <p:cNvPr id="6" name="Oval 6">
              <a:extLst>
                <a:ext uri="{FB05B792-53B0-4D8D-AE46-FEE5D54FB2C8}">
                  <a16:creationId xmlns:a16="http://schemas.microsoft.com/office/drawing/2010/main" id="{62AF43C1-4862-49AF-90F1-C6297A21D8D8}"/>
                </a:ext>
              </a:extLst>
            </p:cNvPr>
            <p:cNvSpPr/>
            <p:nvPr/>
          </p:nvSpPr>
          <p:spPr>
            <a:xfrm rot="0">
              <a:off x="1102638"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7" name="Oval 7">
              <a:extLst>
                <a:ext uri="{29FD45DB-75F9-446F-B0B1-D86E5D5DF048}">
                  <a16:creationId xmlns:a16="http://schemas.microsoft.com/office/drawing/2010/main" id="{192E87DA-2230-4775-86CB-323B89E449EB}"/>
                </a:ext>
              </a:extLst>
            </p:cNvPr>
            <p:cNvSpPr/>
            <p:nvPr/>
          </p:nvSpPr>
          <p:spPr>
            <a:xfrm rot="0">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grpSp>
      <p:grpSp>
        <p:nvGrpSpPr>
          <p:cNvPr id="8" name="Group 8">
            <a:extLst>
              <a:ext uri="{2642C5D8-37CE-4AAD-9A5C-D3800326232E}">
                <a16:creationId xmlns:a16="http://schemas.microsoft.com/office/drawing/2010/main" id="{2ED0ABD1-4B8A-4F86-B029-B216C5F38798}"/>
              </a:ext>
            </a:extLst>
          </p:cNvPr>
          <p:cNvGrpSpPr>
            <a:grpSpLocks noChangeAspect="true"/>
          </p:cNvGrpSpPr>
          <p:nvPr>
            <p:custDataLst>
              <p:tags r:id="rId4"/>
            </p:custDataLst>
          </p:nvPr>
        </p:nvGrpSpPr>
        <p:grpSpPr>
          <a:xfrm rot="0">
            <a:off x="924195" y="1929667"/>
            <a:ext cx="918245" cy="918245"/>
            <a:chOff x="1102638" y="1640275"/>
            <a:chExt cx="1143000" cy="1143000"/>
          </a:xfrm>
        </p:grpSpPr>
        <p:sp>
          <p:nvSpPr>
            <p:cNvPr id="9" name="Oval 9">
              <a:extLst>
                <a:ext uri="{8728C131-CAD6-44A7-85E7-31DDB2DFAEC1}">
                  <a16:creationId xmlns:a16="http://schemas.microsoft.com/office/drawing/2010/main" id="{44F25980-03B9-4939-B29D-9C607C6893C2}"/>
                </a:ext>
              </a:extLst>
            </p:cNvPr>
            <p:cNvSpPr/>
            <p:nvPr/>
          </p:nvSpPr>
          <p:spPr>
            <a:xfrm rot="0">
              <a:off x="1102638"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0" name="Oval 10">
              <a:extLst>
                <a:ext uri="{476DEB3E-0FD2-4DB3-B8C8-EB8ABED06121}">
                  <a16:creationId xmlns:a16="http://schemas.microsoft.com/office/drawing/2010/main" id="{1AFCA120-4176-488C-8968-5953F9E6A34F}"/>
                </a:ext>
              </a:extLst>
            </p:cNvPr>
            <p:cNvSpPr/>
            <p:nvPr/>
          </p:nvSpPr>
          <p:spPr>
            <a:xfrm rot="0">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grpSp>
      <p:sp>
        <p:nvSpPr>
          <p:cNvPr id="11" name="TextBox 11">
            <a:extLst>
              <a:ext uri="{A4059A18-0F52-4468-9D83-F37077CF4D58}">
                <a16:creationId xmlns:a16="http://schemas.microsoft.com/office/drawing/2010/main" id="{4D7DBF5F-3FA0-4574-9A41-849F88DF5EB5}"/>
              </a:ext>
            </a:extLst>
          </p:cNvPr>
          <p:cNvSpPr txBox="1"/>
          <p:nvPr/>
        </p:nvSpPr>
        <p:spPr>
          <a:xfrm rot="0">
            <a:off x="895327" y="2968616"/>
            <a:ext cx="2500473" cy="1531919"/>
          </a:xfrm>
          <a:prstGeom prst="rect">
            <a:avLst/>
          </a:prstGeom>
        </p:spPr>
        <p:txBody>
          <a:bodyPr anchor="ctr" bIns="47625" lIns="95250" rIns="95250" rtlCol="0" tIns="47625" vert="horz">
            <a:spAutoFit/>
          </a:bodyPr>
          <a:lstStyle/>
          <a:p>
            <a:pPr algn="l" indent="0" marL="0">
              <a:lnSpc>
                <a:spcPct val="100000"/>
              </a:lnSpc>
              <a:buFont typeface="Arial"/>
              <a:buNone/>
              <a:defRPr dirty="0" lang="en-US" sz="1400"/>
            </a:pPr>
            <a:r>
              <a:rPr dirty="0" i="1" lang="en-US" sz="1700">
                <a:solidFill>
                  <a:schemeClr val="bg1"/>
                </a:solidFill>
                <a:latin typeface="Roboto"/>
              </a:rPr>
              <a:t>Create and deploy a service desk instance in under 60 seconds.</a:t>
            </a:r>
          </a:p>
          <a:p>
            <a:pPr algn="l" indent="0" marL="0">
              <a:lnSpc>
                <a:spcPct val="100000"/>
              </a:lnSpc>
              <a:buFont typeface="Arial"/>
              <a:buNone/>
              <a:defRPr dirty="0" lang="en-US" sz="1400"/>
            </a:pPr>
            <a:r>
              <a:rPr dirty="0" i="1" lang="en-US" sz="1700">
                <a:solidFill>
                  <a:schemeClr val="bg1"/>
                </a:solidFill>
                <a:latin typeface="Roboto"/>
              </a:rPr>
              <a:t/>
            </a:r>
          </a:p>
          <a:p>
            <a:pPr algn="l" indent="0" marL="0">
              <a:lnSpc>
                <a:spcPct val="100000"/>
              </a:lnSpc>
              <a:buFont typeface="Arial"/>
              <a:buNone/>
              <a:defRPr dirty="0" lang="en-US" sz="1400"/>
            </a:pPr>
            <a:r>
              <a:rPr dirty="0" i="1" lang="en-US" sz="1700">
                <a:solidFill>
                  <a:schemeClr val="bg1"/>
                </a:solidFill>
                <a:latin typeface="Roboto"/>
              </a:rPr>
              <a:t/>
            </a:r>
          </a:p>
          <a:p>
            <a:pPr algn="l" indent="0" marL="0">
              <a:lnSpc>
                <a:spcPct val="100000"/>
              </a:lnSpc>
              <a:buFont typeface="Arial"/>
              <a:buNone/>
              <a:defRPr dirty="0" lang="en-US" sz="1400"/>
            </a:pPr>
            <a:r>
              <a:rPr dirty="0" i="1" lang="en-US" sz="1700">
                <a:solidFill>
                  <a:schemeClr val="bg1"/>
                </a:solidFill>
                <a:latin typeface="Roboto"/>
              </a:rPr>
              <a:t/>
            </a:r>
            <a:endParaRPr dirty="0" i="1" lang="en-US" sz="1700">
              <a:solidFill>
                <a:schemeClr val="bg1"/>
              </a:solidFill>
              <a:latin typeface="Roboto"/>
            </a:endParaRPr>
          </a:p>
        </p:txBody>
      </p:sp>
      <p:pic>
        <p:nvPicPr>
          <p:cNvPr id="12" name="Picture 12">
            <a:extLst>
              <a:ext uri="{1A54BB25-0746-420A-8864-5161AF239434}">
                <a16:creationId xmlns:a16="http://schemas.microsoft.com/office/drawing/2010/main" id="{A91622D3-5BF0-477F-9D37-E6281BD867E3}"/>
              </a:ext>
            </a:extLst>
          </p:cNvPr>
          <p:cNvPicPr>
            <a:picLocks noChangeAspect="true"/>
          </p:cNvPicPr>
          <p:nvPr>
            <p:custDataLst>
              <p:tags r:id="rId5"/>
            </p:custDataLst>
          </p:nvPr>
        </p:nvPicPr>
        <p:blipFill>
          <a:blip r:embed="rId6">
            <a:biLevel thresh="50000"/>
          </a:blip>
          <a:stretch>
            <a:fillRect/>
          </a:stretch>
        </p:blipFill>
        <p:spPr>
          <a:xfrm rot="0">
            <a:off x="1090295" y="2095766"/>
            <a:ext cx="586047" cy="586047"/>
          </a:xfrm>
          <a:prstGeom prst="rect">
            <a:avLst/>
          </a:prstGeom>
          <a:noFill/>
        </p:spPr>
      </p:pic>
      <p:pic>
        <p:nvPicPr>
          <p:cNvPr id="13" name="Picture 13">
            <a:extLst>
              <a:ext uri="{FDE42C0D-648C-4522-A650-E18024694D4B}">
                <a16:creationId xmlns:a16="http://schemas.microsoft.com/office/drawing/2010/main" id="{9037023A-1CBF-48C6-8660-1D298AE71F7A}"/>
              </a:ext>
            </a:extLst>
          </p:cNvPr>
          <p:cNvPicPr>
            <a:picLocks noChangeAspect="true"/>
          </p:cNvPicPr>
          <p:nvPr>
            <p:custDataLst>
              <p:tags r:id="rId7"/>
            </p:custDataLst>
          </p:nvPr>
        </p:nvPicPr>
        <p:blipFill>
          <a:blip r:embed="rId8">
            <a:biLevel thresh="50000"/>
          </a:blip>
          <a:stretch>
            <a:fillRect/>
          </a:stretch>
        </p:blipFill>
        <p:spPr>
          <a:xfrm rot="0">
            <a:off x="3629540" y="2167063"/>
            <a:ext cx="443452" cy="443452"/>
          </a:xfrm>
          <a:prstGeom prst="rect">
            <a:avLst/>
          </a:prstGeom>
          <a:noFill/>
        </p:spPr>
      </p:pic>
      <p:pic>
        <p:nvPicPr>
          <p:cNvPr id="14" name="Picture 14">
            <a:extLst>
              <a:ext uri="{F5AC62F7-B274-4CCC-AA81-ECAB8715597C}">
                <a16:creationId xmlns:a16="http://schemas.microsoft.com/office/drawing/2010/main" id="{F254C7B0-4797-4B01-9AD1-BB4DF9AFB7CA}"/>
              </a:ext>
            </a:extLst>
          </p:cNvPr>
          <p:cNvPicPr>
            <a:picLocks noChangeAspect="true"/>
          </p:cNvPicPr>
          <p:nvPr>
            <p:custDataLst>
              <p:tags r:id="rId9"/>
            </p:custDataLst>
          </p:nvPr>
        </p:nvPicPr>
        <p:blipFill>
          <a:blip r:embed="rId10">
            <a:biLevel thresh="50000"/>
          </a:blip>
          <a:stretch>
            <a:fillRect/>
          </a:stretch>
        </p:blipFill>
        <p:spPr>
          <a:xfrm rot="0">
            <a:off x="6104692" y="2094605"/>
            <a:ext cx="588367" cy="588367"/>
          </a:xfrm>
          <a:prstGeom prst="rect">
            <a:avLst/>
          </a:prstGeom>
          <a:noFill/>
        </p:spPr>
      </p:pic>
      <p:sp>
        <p:nvSpPr>
          <p:cNvPr id="15" name="TextBox 15">
            <a:extLst>
              <a:ext uri="{07873E6A-E816-4B0B-A75F-67D1D4CABD69}">
                <a16:creationId xmlns:a16="http://schemas.microsoft.com/office/drawing/2010/main" id="{B109130D-A0E4-444A-A876-D308EAC4B6D6}"/>
              </a:ext>
            </a:extLst>
          </p:cNvPr>
          <p:cNvSpPr txBox="1"/>
          <p:nvPr/>
        </p:nvSpPr>
        <p:spPr>
          <a:xfrm rot="0">
            <a:off x="3412925" y="3228975"/>
            <a:ext cx="2526828" cy="1257954"/>
          </a:xfrm>
          <a:prstGeom prst="rect">
            <a:avLst/>
          </a:prstGeom>
        </p:spPr>
        <p:txBody>
          <a:bodyPr anchor="ctr" bIns="47625" lIns="95250" rIns="95250" rtlCol="0" tIns="47625" vert="horz">
            <a:spAutoFit/>
          </a:bodyPr>
          <a:lstStyle/>
          <a:p>
            <a:pPr algn="l">
              <a:defRPr dirty="0" lang="en-US" sz="1400"/>
            </a:pPr>
            <a:r>
              <a:rPr dirty="0" i="1" lang="en-US" sz="1700">
                <a:solidFill>
                  <a:schemeClr val="bg1"/>
                </a:solidFill>
                <a:latin typeface="Roboto"/>
              </a:rPr>
              <a:t>Choose between </a:t>
            </a:r>
          </a:p>
          <a:p>
            <a:pPr algn="l">
              <a:defRPr dirty="0" lang="en-US" sz="1400"/>
            </a:pPr>
            <a:r>
              <a:rPr dirty="0" i="1" lang="en-US" sz="1700">
                <a:solidFill>
                  <a:schemeClr val="bg1"/>
                </a:solidFill>
                <a:latin typeface="Roboto"/>
              </a:rPr>
              <a:t>any of the three ServiceDesk Plus editions for each instance and </a:t>
            </a:r>
          </a:p>
          <a:p>
            <a:pPr algn="l">
              <a:defRPr dirty="0" lang="en-US" sz="1400"/>
            </a:pPr>
            <a:r>
              <a:rPr dirty="0" i="1" lang="en-US" sz="1700">
                <a:solidFill>
                  <a:schemeClr val="bg1"/>
                </a:solidFill>
                <a:latin typeface="Roboto"/>
              </a:rPr>
              <a:t>switch between </a:t>
            </a:r>
          </a:p>
          <a:p>
            <a:pPr algn="l">
              <a:defRPr dirty="0" lang="en-US" sz="1400"/>
            </a:pPr>
            <a:r>
              <a:rPr dirty="0" i="1" lang="en-US" sz="1700">
                <a:solidFill>
                  <a:schemeClr val="bg1"/>
                </a:solidFill>
                <a:latin typeface="Roboto"/>
              </a:rPr>
              <a:t>editions as required.   </a:t>
            </a:r>
            <a:endParaRPr dirty="0" i="1" lang="en-US" sz="1700">
              <a:solidFill>
                <a:schemeClr val="bg1"/>
              </a:solidFill>
              <a:latin typeface="Roboto"/>
            </a:endParaRPr>
          </a:p>
        </p:txBody>
      </p:sp>
      <p:sp>
        <p:nvSpPr>
          <p:cNvPr id="16" name="TextBox 16">
            <a:extLst>
              <a:ext uri="{03AFCC7D-4E6E-49F8-83D9-EA80FBC2B2E2}">
                <a16:creationId xmlns:a16="http://schemas.microsoft.com/office/drawing/2010/main" id="{9CC53F8C-0908-4527-BDC2-A4BB64B927AF}"/>
              </a:ext>
            </a:extLst>
          </p:cNvPr>
          <p:cNvSpPr txBox="1"/>
          <p:nvPr/>
        </p:nvSpPr>
        <p:spPr>
          <a:xfrm rot="0">
            <a:off x="5956878" y="2901901"/>
            <a:ext cx="2527878" cy="954419"/>
          </a:xfrm>
          <a:prstGeom prst="rect">
            <a:avLst/>
          </a:prstGeom>
        </p:spPr>
        <p:txBody>
          <a:bodyPr anchor="ctr" bIns="47625" lIns="95250" rIns="95250" rtlCol="0" tIns="47625" vert="horz">
            <a:spAutoFit/>
          </a:bodyPr>
          <a:lstStyle/>
          <a:p>
            <a:pPr algn="l">
              <a:defRPr dirty="0" lang="en-US" sz="1400"/>
            </a:pPr>
            <a:r>
              <a:rPr dirty="0" i="1" lang="en-US" sz="1700">
                <a:solidFill>
                  <a:schemeClr val="bg1"/>
                </a:solidFill>
                <a:latin typeface="Roboto"/>
              </a:rPr>
              <a:t>Give end users a central portal for multiple service desk instances.</a:t>
            </a:r>
            <a:endParaRPr dirty="0" i="1" lang="en-US" sz="1700">
              <a:solidFill>
                <a:schemeClr val="bg1"/>
              </a:solidFill>
              <a:latin typeface="Roboto"/>
            </a:endParaRPr>
          </a:p>
        </p:txBody>
      </p:sp>
      <p:sp>
        <p:nvSpPr>
          <p:cNvPr id="17" name="TextBox 17">
            <a:extLst>
              <a:ext uri="{30A04ABB-0407-49FF-AFFC-04AA2CAD99CA}">
                <a16:creationId xmlns:a16="http://schemas.microsoft.com/office/drawing/2010/main" id="{5ADE8BE4-E9E9-476D-A552-B1BC48472E8F}"/>
              </a:ext>
            </a:extLst>
          </p:cNvPr>
          <p:cNvSpPr txBox="1"/>
          <p:nvPr/>
        </p:nvSpPr>
        <p:spPr>
          <a:xfrm rot="0">
            <a:off x="895327" y="1457739"/>
            <a:ext cx="2519443" cy="381000"/>
          </a:xfrm>
          <a:prstGeom prst="rect">
            <a:avLst/>
          </a:prstGeom>
        </p:spPr>
        <p:txBody>
          <a:bodyPr anchor="ctr" bIns="47625" lIns="95250" rIns="95250" rtlCol="0" tIns="47625" vert="horz">
            <a:spAutoFit/>
          </a:bodyPr>
          <a:lstStyle/>
          <a:p>
            <a:pPr algn="l">
              <a:defRPr dirty="0" lang="en-US" sz="1400"/>
            </a:pPr>
            <a:r>
              <a:rPr b="1" dirty="0" i="1" lang="en-US" sz="2700">
                <a:solidFill>
                  <a:schemeClr val="bg1"/>
                </a:solidFill>
                <a:latin typeface="Roboto"/>
              </a:rPr>
              <a:t>Rapid start</a:t>
            </a:r>
            <a:endParaRPr b="1" dirty="0" i="1" lang="en-US" sz="2700">
              <a:solidFill>
                <a:schemeClr val="bg1"/>
              </a:solidFill>
              <a:latin typeface="Roboto"/>
            </a:endParaRPr>
          </a:p>
        </p:txBody>
      </p:sp>
      <p:sp>
        <p:nvSpPr>
          <p:cNvPr id="18" name="TextBox 18">
            <a:extLst>
              <a:ext uri="{4A070F67-E995-40BC-9DF2-3E0ACBE105CD}">
                <a16:creationId xmlns:a16="http://schemas.microsoft.com/office/drawing/2010/main" id="{3FE25E83-DF67-4C91-9711-7B270A1B29AF}"/>
              </a:ext>
            </a:extLst>
          </p:cNvPr>
          <p:cNvSpPr txBox="1"/>
          <p:nvPr/>
        </p:nvSpPr>
        <p:spPr>
          <a:xfrm rot="0">
            <a:off x="3545168" y="1457739"/>
            <a:ext cx="2519443" cy="381000"/>
          </a:xfrm>
          <a:prstGeom prst="rect">
            <a:avLst/>
          </a:prstGeom>
        </p:spPr>
        <p:txBody>
          <a:bodyPr anchor="ctr" bIns="47625" lIns="95250" rIns="95250" rtlCol="0" tIns="47625" vert="horz">
            <a:spAutoFit/>
          </a:bodyPr>
          <a:lstStyle/>
          <a:p>
            <a:pPr algn="l">
              <a:defRPr dirty="0" lang="en-US" sz="1400"/>
            </a:pPr>
            <a:r>
              <a:rPr b="1" dirty="0" i="1" lang="en-US" sz="2700">
                <a:solidFill>
                  <a:schemeClr val="bg1"/>
                </a:solidFill>
                <a:latin typeface="Roboto"/>
              </a:rPr>
              <a:t>Flexible</a:t>
            </a:r>
            <a:endParaRPr b="1" dirty="0" i="1" lang="en-US" sz="2700">
              <a:solidFill>
                <a:schemeClr val="bg1"/>
              </a:solidFill>
              <a:latin typeface="Roboto"/>
            </a:endParaRPr>
          </a:p>
        </p:txBody>
      </p:sp>
      <p:sp>
        <p:nvSpPr>
          <p:cNvPr id="19" name="TextBox 19">
            <a:extLst>
              <a:ext uri="{B6E5B3F4-EDF2-4413-BC17-1329004ADDA2}">
                <a16:creationId xmlns:a16="http://schemas.microsoft.com/office/drawing/2010/main" id="{430427AC-8B72-46EF-8ADD-CB90530D05D9}"/>
              </a:ext>
            </a:extLst>
          </p:cNvPr>
          <p:cNvSpPr txBox="1"/>
          <p:nvPr/>
        </p:nvSpPr>
        <p:spPr>
          <a:xfrm rot="0">
            <a:off x="5955828" y="1457325"/>
            <a:ext cx="2519443" cy="381000"/>
          </a:xfrm>
          <a:prstGeom prst="rect">
            <a:avLst/>
          </a:prstGeom>
        </p:spPr>
        <p:txBody>
          <a:bodyPr anchor="ctr" bIns="47625" lIns="95250" rIns="95250" rtlCol="0" tIns="47625" vert="horz">
            <a:spAutoFit/>
          </a:bodyPr>
          <a:lstStyle/>
          <a:p>
            <a:pPr algn="l">
              <a:defRPr dirty="0" lang="en-US" sz="1400"/>
            </a:pPr>
            <a:r>
              <a:rPr b="1" dirty="0" i="1" lang="en-US" sz="2700">
                <a:solidFill>
                  <a:schemeClr val="bg1"/>
                </a:solidFill>
                <a:latin typeface="Roboto"/>
              </a:rPr>
              <a:t>Centralized</a:t>
            </a:r>
            <a:endParaRPr b="1" dirty="0" i="1" lang="en-US" sz="2700">
              <a:solidFill>
                <a:schemeClr val="bg1"/>
              </a:solidFill>
              <a:latin typeface="Roboto"/>
            </a:endParaRPr>
          </a:p>
        </p:txBody>
      </p:sp>
      <p:cxnSp>
        <p:nvCxnSpPr>
          <p:cNvPr id="20" name="Straight Connector 20">
            <a:extLst>
              <a:ext uri="{4293CDAD-3FE8-4AAD-9C7A-34BF06204E50}">
                <a16:creationId xmlns:a16="http://schemas.microsoft.com/office/drawing/2010/main" id="{D6F35BE3-9C6A-4714-BCD7-8ACAEA1A3E06}"/>
              </a:ext>
            </a:extLst>
          </p:cNvPr>
          <p:cNvCxnSpPr/>
          <p:nvPr/>
        </p:nvCxnSpPr>
        <p:spPr>
          <a:xfrm flipV="true" rot="10800000">
            <a:off x="3412925" y="2968616"/>
            <a:ext cx="0" cy="1805089"/>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cxnSp>
        <p:nvCxnSpPr>
          <p:cNvPr id="21" name="Straight Connector 21">
            <a:extLst>
              <a:ext uri="{3B2F38CF-9F05-4CD5-9F07-0328A535C494}">
                <a16:creationId xmlns:a16="http://schemas.microsoft.com/office/drawing/2010/main" id="{33204673-20AE-4B93-AE71-15F953F1D045}"/>
              </a:ext>
            </a:extLst>
          </p:cNvPr>
          <p:cNvCxnSpPr/>
          <p:nvPr/>
        </p:nvCxnSpPr>
        <p:spPr>
          <a:xfrm flipV="true" rot="10800000">
            <a:off x="5948317" y="2968616"/>
            <a:ext cx="0" cy="1805089"/>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cxnSp>
        <p:nvCxnSpPr>
          <p:cNvPr id="22" name="Straight Connector 22">
            <a:extLst>
              <a:ext uri="{E9DD9289-537D-426C-ACC8-A4DD98C11715}">
                <a16:creationId xmlns:a16="http://schemas.microsoft.com/office/drawing/2010/main" id="{B84FB8FB-78D2-4D6F-BE4F-5EC488C84E91}"/>
              </a:ext>
            </a:extLst>
          </p:cNvPr>
          <p:cNvCxnSpPr/>
          <p:nvPr/>
        </p:nvCxnSpPr>
        <p:spPr>
          <a:xfrm flipV="true" rot="10800000">
            <a:off x="895327" y="2971800"/>
            <a:ext cx="0" cy="1805089"/>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sp>
        <p:nvSpPr>
          <p:cNvPr id="23" name="TextBox 23">
            <a:extLst>
              <a:ext uri="{983A11E0-C4E2-4781-BB34-9E3A5B74E67E}">
                <a16:creationId xmlns:a16="http://schemas.microsoft.com/office/drawing/2010/main" id="{F7CC0539-0558-45DC-9C93-F33CDDBACFA3}"/>
              </a:ext>
            </a:extLst>
          </p:cNvPr>
          <p:cNvSpPr txBox="1"/>
          <p:nvPr/>
        </p:nvSpPr>
        <p:spPr>
          <a:xfrm rot="0">
            <a:off x="0" y="0"/>
            <a:ext cx="9144000" cy="1383126"/>
          </a:xfrm>
          <a:prstGeom prst="rect">
            <a:avLst/>
          </a:prstGeom>
        </p:spPr>
        <p:txBody>
          <a:bodyPr anchor="ctr" bIns="47625" lIns="95250" rIns="95250" rtlCol="0" tIns="47625" vert="horz">
            <a:spAutoFit/>
          </a:bodyPr>
          <a:lstStyle/>
          <a:p>
            <a:pPr algn="ctr">
              <a:defRPr dirty="0" lang="en-US" sz="1400"/>
            </a:pPr>
            <a:r>
              <a:rPr b="1" dirty="0" i="1" lang="en-US" sz="3400">
                <a:solidFill>
                  <a:schemeClr val="bg1"/>
                </a:solidFill>
                <a:latin typeface="Roboto"/>
              </a:rPr>
              <a:t>Unique features</a:t>
            </a:r>
            <a:endParaRPr b="1" dirty="0" i="1" lang="en-US" sz="3400">
              <a:solidFill>
                <a:schemeClr val="bg1"/>
              </a:solidFill>
              <a:latin typeface="Roboto"/>
            </a:endParaRPr>
          </a:p>
        </p:txBody>
      </p:sp>
      <p:pic>
        <p:nvPicPr>
          <p:cNvPr id="24" name="Picture 24">
            <a:extLst>
              <a:ext uri="{9E10A20C-F556-4081-BF17-3EC2C8B10F20}">
                <a16:creationId xmlns:a16="http://schemas.microsoft.com/office/drawing/2010/main" id="{4815694E-850F-47FA-9B13-4D09AF2768BE}"/>
              </a:ext>
            </a:extLst>
          </p:cNvPr>
          <p:cNvPicPr>
            <a:picLocks noChangeAspect="true"/>
          </p:cNvPicPr>
          <p:nvPr>
            <p:custDataLst>
              <p:tags r:id="rId11"/>
            </p:custDataLst>
          </p:nvPr>
        </p:nvPicPr>
        <p:blipFill>
          <a:blip r:embed="rId12"/>
          <a:stretch>
            <a:fillRect/>
          </a:stretch>
        </p:blipFill>
        <p:spPr>
          <a:xfrm rot="0">
            <a:off x="7916224" y="4660906"/>
            <a:ext cx="952500" cy="222148"/>
          </a:xfrm>
          <a:prstGeom prst="rect">
            <a:avLst/>
          </a:prstGeom>
          <a:noFill/>
        </p:spPr>
      </p:pic>
    </p:spTree>
    <p:extLst>
      <p:ext uri="{D4B4B805-9759-409A-8B20-82730043DD4B}">
        <p14:creationId xmlns:p14="http://schemas.microsoft.com/office/powerpoint/2010/main" val="1695978025600"/>
      </p:ext>
    </p:extLst>
  </p:cSld>
  <p:clrMapOvr>
    <a:masterClrMapping/>
  </p:clrMapOvr>
  <p:transition spd="slow">
    <p:fade thruBlk="false"/>
  </p:transition>
</p:sld>
</file>

<file path=ppt/slides/slide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2">
    <p:spTree>
      <p:nvGrpSpPr>
        <p:cNvPr id="1" name=""/>
        <p:cNvGrpSpPr/>
        <p:nvPr/>
      </p:nvGrpSpPr>
      <p:grpSpPr>
        <a:xfrm>
          <a:off x="0" y="0"/>
          <a:ext cx="0" cy="0"/>
          <a:chOff x="0" y="0"/>
          <a:chExt cx="0" cy="0"/>
        </a:xfrm>
      </p:grpSpPr>
      <p:sp>
        <p:nvSpPr>
          <p:cNvPr id="2" name="Oval 1">
            <a:extLst>
              <a:ext uri="{4C6B2C83-95F9-44FD-86D6-79FBCEF7D897}">
                <a16:creationId xmlns:a16="http://schemas.microsoft.com/office/drawing/2010/main" id="{1FAE67A1-7989-44AB-9FA1-7048AB5F3AD8}"/>
              </a:ext>
            </a:extLst>
          </p:cNvPr>
          <p:cNvSpPr/>
          <p:nvPr/>
        </p:nvSpPr>
        <p:spPr>
          <a:xfrm rot="0">
            <a:off x="2612845" y="2412428"/>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3" name="Oval 2">
            <a:extLst>
              <a:ext uri="{5A021CAD-E0C6-40D5-A576-2BAFC0393B11}">
                <a16:creationId xmlns:a16="http://schemas.microsoft.com/office/drawing/2010/main" id="{9C56BD06-215F-4E0B-96A6-4BDFB6936C10}"/>
              </a:ext>
            </a:extLst>
          </p:cNvPr>
          <p:cNvSpPr/>
          <p:nvPr/>
        </p:nvSpPr>
        <p:spPr>
          <a:xfrm rot="0">
            <a:off x="4003383" y="2417191"/>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4" name="Oval 3">
            <a:extLst>
              <a:ext uri="{67E19D1E-4B83-4D1F-9A9F-3E2133120B4E}">
                <a16:creationId xmlns:a16="http://schemas.microsoft.com/office/drawing/2010/main" id="{2EEB23DB-0B0A-49B4-9968-087C8735D9F4}"/>
              </a:ext>
            </a:extLst>
          </p:cNvPr>
          <p:cNvSpPr/>
          <p:nvPr/>
        </p:nvSpPr>
        <p:spPr>
          <a:xfrm rot="0">
            <a:off x="5379779" y="2413051"/>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5" name="Oval 4">
            <a:extLst>
              <a:ext uri="{1E3DE22B-0605-4EC9-B651-E48568A84A12}">
                <a16:creationId xmlns:a16="http://schemas.microsoft.com/office/drawing/2010/main" id="{5AB16BD3-5DD1-45BC-B267-5E17A44EF945}"/>
              </a:ext>
            </a:extLst>
          </p:cNvPr>
          <p:cNvSpPr/>
          <p:nvPr/>
        </p:nvSpPr>
        <p:spPr>
          <a:xfrm rot="0">
            <a:off x="6773224" y="2416342"/>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6" name="Oval 5">
            <a:extLst>
              <a:ext uri="{352E5C48-BE9B-4D07-BCEA-4B5E713DD6D7}">
                <a16:creationId xmlns:a16="http://schemas.microsoft.com/office/drawing/2010/main" id="{692FF4AC-C68A-4862-B20D-9D66ABB55E67}"/>
              </a:ext>
            </a:extLst>
          </p:cNvPr>
          <p:cNvSpPr/>
          <p:nvPr/>
        </p:nvSpPr>
        <p:spPr>
          <a:xfrm rot="0">
            <a:off x="1231453" y="2416342"/>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7" name="Picture 6">
            <a:extLst>
              <a:ext uri="{F46E0E41-27E1-4296-8D87-C4757D07FAA7}">
                <a16:creationId xmlns:a16="http://schemas.microsoft.com/office/drawing/2010/main" id="{48D8E103-E9E1-4874-AD31-E7FD32F5E778}"/>
              </a:ext>
            </a:extLst>
          </p:cNvPr>
          <p:cNvPicPr>
            <a:picLocks noChangeAspect="true"/>
          </p:cNvPicPr>
          <p:nvPr>
            <p:custDataLst>
              <p:tags r:id="rId2"/>
            </p:custDataLst>
          </p:nvPr>
        </p:nvPicPr>
        <p:blipFill>
          <a:blip r:embed="rId3">
            <a:biLevel thresh="50000"/>
          </a:blip>
          <a:stretch>
            <a:fillRect/>
          </a:stretch>
        </p:blipFill>
        <p:spPr>
          <a:xfrm rot="0">
            <a:off x="1273803" y="2456885"/>
            <a:ext cx="1058300" cy="1061913"/>
          </a:xfrm>
          <a:prstGeom prst="rect">
            <a:avLst/>
          </a:prstGeom>
          <a:noFill/>
        </p:spPr>
      </p:pic>
      <p:pic>
        <p:nvPicPr>
          <p:cNvPr id="8" name="Picture 7">
            <a:extLst>
              <a:ext uri="{A1F463AE-8888-4811-A6E5-3C56273CC01D}">
                <a16:creationId xmlns:a16="http://schemas.microsoft.com/office/drawing/2010/main" id="{16F211CE-55EC-4504-91C3-553E15985EA2}"/>
              </a:ext>
            </a:extLst>
          </p:cNvPr>
          <p:cNvPicPr>
            <a:picLocks noChangeAspect="true"/>
          </p:cNvPicPr>
          <p:nvPr>
            <p:custDataLst>
              <p:tags r:id="rId4"/>
            </p:custDataLst>
          </p:nvPr>
        </p:nvPicPr>
        <p:blipFill>
          <a:blip r:embed="rId5">
            <a:biLevel thresh="50000"/>
          </a:blip>
          <a:stretch>
            <a:fillRect/>
          </a:stretch>
        </p:blipFill>
        <p:spPr>
          <a:xfrm rot="0">
            <a:off x="2655708" y="2443252"/>
            <a:ext cx="1057275" cy="1097240"/>
          </a:xfrm>
          <a:prstGeom prst="rect">
            <a:avLst/>
          </a:prstGeom>
          <a:noFill/>
        </p:spPr>
      </p:pic>
      <p:pic>
        <p:nvPicPr>
          <p:cNvPr id="9" name="Picture 8">
            <a:extLst>
              <a:ext uri="{86A38D39-B550-4214-AF1C-A249AF55CCB2}">
                <a16:creationId xmlns:a16="http://schemas.microsoft.com/office/drawing/2010/main" id="{24544239-EDAC-4ABA-8E53-1D7823B83DD2}"/>
              </a:ext>
            </a:extLst>
          </p:cNvPr>
          <p:cNvPicPr>
            <a:picLocks noChangeAspect="true"/>
          </p:cNvPicPr>
          <p:nvPr>
            <p:custDataLst>
              <p:tags r:id="rId6"/>
            </p:custDataLst>
          </p:nvPr>
        </p:nvPicPr>
        <p:blipFill>
          <a:blip r:embed="rId7">
            <a:biLevel thresh="50000"/>
          </a:blip>
          <a:stretch>
            <a:fillRect/>
          </a:stretch>
        </p:blipFill>
        <p:spPr>
          <a:xfrm rot="0">
            <a:off x="5431570" y="2455912"/>
            <a:ext cx="1039415" cy="1057275"/>
          </a:xfrm>
          <a:prstGeom prst="rect">
            <a:avLst/>
          </a:prstGeom>
          <a:noFill/>
        </p:spPr>
      </p:pic>
      <p:pic>
        <p:nvPicPr>
          <p:cNvPr id="10" name="Picture 9">
            <a:extLst>
              <a:ext uri="{1EABA6D8-B172-4F73-9A70-0AB88BF797B4}">
                <a16:creationId xmlns:a16="http://schemas.microsoft.com/office/drawing/2010/main" id="{FE16C799-9C6E-42D6-A055-A6CA303EEA3D}"/>
              </a:ext>
            </a:extLst>
          </p:cNvPr>
          <p:cNvPicPr>
            <a:picLocks noChangeAspect="true"/>
          </p:cNvPicPr>
          <p:nvPr>
            <p:custDataLst>
              <p:tags r:id="rId8"/>
            </p:custDataLst>
          </p:nvPr>
        </p:nvPicPr>
        <p:blipFill>
          <a:blip r:embed="rId9">
            <a:biLevel thresh="50000"/>
          </a:blip>
          <a:stretch>
            <a:fillRect/>
          </a:stretch>
        </p:blipFill>
        <p:spPr>
          <a:xfrm rot="0">
            <a:off x="6814727" y="2460644"/>
            <a:ext cx="1081944" cy="1057275"/>
          </a:xfrm>
          <a:prstGeom prst="rect">
            <a:avLst/>
          </a:prstGeom>
          <a:noFill/>
        </p:spPr>
      </p:pic>
      <p:pic>
        <p:nvPicPr>
          <p:cNvPr id="11" name="Picture 10">
            <a:extLst>
              <a:ext uri="{51101CB1-AE9F-4A06-A1D3-BEECAD835BB8}">
                <a16:creationId xmlns:a16="http://schemas.microsoft.com/office/drawing/2010/main" id="{47BB6FDD-67AD-4A88-ABBF-092548F272BB}"/>
              </a:ext>
            </a:extLst>
          </p:cNvPr>
          <p:cNvPicPr>
            <a:picLocks noChangeAspect="true"/>
          </p:cNvPicPr>
          <p:nvPr>
            <p:custDataLst>
              <p:tags r:id="rId10"/>
            </p:custDataLst>
          </p:nvPr>
        </p:nvPicPr>
        <p:blipFill>
          <a:blip r:embed="rId11">
            <a:biLevel thresh="50000"/>
          </a:blip>
          <a:stretch>
            <a:fillRect/>
          </a:stretch>
        </p:blipFill>
        <p:spPr>
          <a:xfrm rot="0">
            <a:off x="4041686" y="2465019"/>
            <a:ext cx="1071708" cy="1057275"/>
          </a:xfrm>
          <a:prstGeom prst="rect">
            <a:avLst/>
          </a:prstGeom>
          <a:noFill/>
        </p:spPr>
      </p:pic>
      <p:sp>
        <p:nvSpPr>
          <p:cNvPr id="12" name="TextBox 11">
            <a:extLst>
              <a:ext uri="{3B30DA45-E768-4289-B2B5-4E0E92E5A6C4}">
                <a16:creationId xmlns:a16="http://schemas.microsoft.com/office/drawing/2010/main" id="{3FF90153-B020-4E49-95D9-0FDED084A1E6}"/>
              </a:ext>
            </a:extLst>
          </p:cNvPr>
          <p:cNvSpPr txBox="1"/>
          <p:nvPr/>
        </p:nvSpPr>
        <p:spPr>
          <a:xfrm rot="0">
            <a:off x="1231453" y="3610227"/>
            <a:ext cx="1143000" cy="381000"/>
          </a:xfrm>
          <a:prstGeom prst="rect">
            <a:avLst/>
          </a:prstGeom>
        </p:spPr>
        <p:txBody>
          <a:bodyPr anchor="ctr" bIns="47625" lIns="95250" rIns="95250" rtlCol="0" tIns="47625" vert="horz">
            <a:spAutoFit/>
          </a:bodyPr>
          <a:lstStyle/>
          <a:p>
            <a:pPr algn="ctr">
              <a:defRPr dirty="0" lang="en-US" sz="1400"/>
            </a:pPr>
            <a:r>
              <a:rPr dirty="0" i="1" lang="en-US" sz="1200">
                <a:solidFill>
                  <a:srgbClr val="e16026"/>
                </a:solidFill>
                <a:latin typeface="Roboto"/>
              </a:rPr>
              <a:t>Travel</a:t>
            </a:r>
            <a:endParaRPr dirty="0" i="1" lang="en-US" sz="1200">
              <a:solidFill>
                <a:srgbClr val="e16026"/>
              </a:solidFill>
              <a:latin typeface="Roboto"/>
            </a:endParaRPr>
          </a:p>
        </p:txBody>
      </p:sp>
      <p:sp>
        <p:nvSpPr>
          <p:cNvPr id="13" name="TextBox 12">
            <a:extLst>
              <a:ext uri="{3A8813E0-8579-4C5A-BE3A-A92D80C0315C}">
                <a16:creationId xmlns:a16="http://schemas.microsoft.com/office/drawing/2010/main" id="{772F247E-AFB0-4073-8583-8CBE4C2D0682}"/>
              </a:ext>
            </a:extLst>
          </p:cNvPr>
          <p:cNvSpPr txBox="1"/>
          <p:nvPr/>
        </p:nvSpPr>
        <p:spPr>
          <a:xfrm rot="0">
            <a:off x="2612845" y="3610227"/>
            <a:ext cx="1113803" cy="381000"/>
          </a:xfrm>
          <a:prstGeom prst="rect">
            <a:avLst/>
          </a:prstGeom>
        </p:spPr>
        <p:txBody>
          <a:bodyPr anchor="ctr" bIns="47625" lIns="95250" rIns="95250" rtlCol="0" tIns="47625" vert="horz">
            <a:spAutoFit/>
          </a:bodyPr>
          <a:lstStyle/>
          <a:p>
            <a:pPr algn="ctr">
              <a:defRPr dirty="0" lang="en-US" sz="1400"/>
            </a:pPr>
            <a:r>
              <a:rPr dirty="0" i="1" lang="en-US" sz="1200">
                <a:solidFill>
                  <a:srgbClr val="e16026"/>
                </a:solidFill>
                <a:latin typeface="Roboto"/>
              </a:rPr>
              <a:t>Legal</a:t>
            </a:r>
            <a:endParaRPr dirty="0" i="1" lang="en-US" sz="1200">
              <a:solidFill>
                <a:srgbClr val="e16026"/>
              </a:solidFill>
              <a:latin typeface="Roboto"/>
            </a:endParaRPr>
          </a:p>
        </p:txBody>
      </p:sp>
      <p:sp>
        <p:nvSpPr>
          <p:cNvPr id="14" name="TextBox 13">
            <a:extLst>
              <a:ext uri="{5C1B6CCE-4A99-42E3-97C3-BA75CEA6BFD8}">
                <a16:creationId xmlns:a16="http://schemas.microsoft.com/office/drawing/2010/main" id="{C3C0997A-5037-4DD4-9FDB-E29BBB0433D3}"/>
              </a:ext>
            </a:extLst>
          </p:cNvPr>
          <p:cNvSpPr txBox="1"/>
          <p:nvPr/>
        </p:nvSpPr>
        <p:spPr>
          <a:xfrm rot="0">
            <a:off x="3965041" y="3610227"/>
            <a:ext cx="1224002" cy="381000"/>
          </a:xfrm>
          <a:prstGeom prst="rect">
            <a:avLst/>
          </a:prstGeom>
        </p:spPr>
        <p:txBody>
          <a:bodyPr anchor="ctr" bIns="47625" lIns="95250" rIns="95250" rtlCol="0" tIns="47625" vert="horz">
            <a:spAutoFit/>
          </a:bodyPr>
          <a:lstStyle/>
          <a:p>
            <a:pPr algn="ctr">
              <a:defRPr dirty="0" lang="en-US" sz="1400"/>
            </a:pPr>
            <a:r>
              <a:rPr dirty="0" i="1" lang="en-US" sz="1200">
                <a:solidFill>
                  <a:srgbClr val="e16026"/>
                </a:solidFill>
                <a:latin typeface="Roboto"/>
              </a:rPr>
              <a:t>Human resources</a:t>
            </a:r>
            <a:endParaRPr dirty="0" i="1" lang="en-US" sz="1200">
              <a:solidFill>
                <a:srgbClr val="e16026"/>
              </a:solidFill>
              <a:latin typeface="Roboto"/>
            </a:endParaRPr>
          </a:p>
        </p:txBody>
      </p:sp>
      <p:sp>
        <p:nvSpPr>
          <p:cNvPr id="15" name="TextBox 14">
            <a:extLst>
              <a:ext uri="{F8C2155C-B8AC-4957-AA48-CCF154448A9E}">
                <a16:creationId xmlns:a16="http://schemas.microsoft.com/office/drawing/2010/main" id="{AF9F19F5-7C07-4F54-9FE7-A31A914EDC5E}"/>
              </a:ext>
            </a:extLst>
          </p:cNvPr>
          <p:cNvSpPr txBox="1"/>
          <p:nvPr/>
        </p:nvSpPr>
        <p:spPr>
          <a:xfrm rot="0">
            <a:off x="5427436" y="3610227"/>
            <a:ext cx="1045462" cy="381000"/>
          </a:xfrm>
          <a:prstGeom prst="rect">
            <a:avLst/>
          </a:prstGeom>
        </p:spPr>
        <p:txBody>
          <a:bodyPr anchor="ctr" bIns="47625" lIns="95250" rIns="95250" rtlCol="0" tIns="47625" vert="horz">
            <a:spAutoFit/>
          </a:bodyPr>
          <a:lstStyle/>
          <a:p>
            <a:pPr algn="ctr">
              <a:defRPr dirty="0" lang="en-US" sz="1400"/>
            </a:pPr>
            <a:r>
              <a:rPr dirty="0" i="1" lang="en-US" sz="1200">
                <a:solidFill>
                  <a:srgbClr val="e16026"/>
                </a:solidFill>
                <a:latin typeface="Roboto"/>
              </a:rPr>
              <a:t>Finance</a:t>
            </a:r>
            <a:endParaRPr dirty="0" i="1" lang="en-US" sz="1200">
              <a:solidFill>
                <a:srgbClr val="e16026"/>
              </a:solidFill>
              <a:latin typeface="Roboto"/>
            </a:endParaRPr>
          </a:p>
        </p:txBody>
      </p:sp>
      <p:sp>
        <p:nvSpPr>
          <p:cNvPr id="16" name="TextBox 15">
            <a:extLst>
              <a:ext uri="{DFBE0801-A409-4EC7-847F-F216109FDBEA}">
                <a16:creationId xmlns:a16="http://schemas.microsoft.com/office/drawing/2010/main" id="{9A56E624-C3A1-408E-B6B4-3202E6698D69}"/>
              </a:ext>
            </a:extLst>
          </p:cNvPr>
          <p:cNvSpPr txBox="1"/>
          <p:nvPr/>
        </p:nvSpPr>
        <p:spPr>
          <a:xfrm rot="0">
            <a:off x="6773224" y="3610227"/>
            <a:ext cx="1143000" cy="381000"/>
          </a:xfrm>
          <a:prstGeom prst="rect">
            <a:avLst/>
          </a:prstGeom>
        </p:spPr>
        <p:txBody>
          <a:bodyPr anchor="ctr" bIns="47625" lIns="95250" rIns="95250" rtlCol="0" tIns="47625" vert="horz">
            <a:spAutoFit/>
          </a:bodyPr>
          <a:lstStyle/>
          <a:p>
            <a:pPr algn="ctr">
              <a:defRPr dirty="0" lang="en-US" sz="1400"/>
            </a:pPr>
            <a:r>
              <a:rPr dirty="0" i="1" lang="en-US" sz="1200">
                <a:solidFill>
                  <a:srgbClr val="e16026"/>
                </a:solidFill>
                <a:latin typeface="Roboto"/>
              </a:rPr>
              <a:t>Facilities</a:t>
            </a:r>
            <a:endParaRPr dirty="0" i="1" lang="en-US" sz="1200">
              <a:solidFill>
                <a:srgbClr val="e16026"/>
              </a:solidFill>
              <a:latin typeface="Roboto"/>
            </a:endParaRPr>
          </a:p>
        </p:txBody>
      </p:sp>
      <p:sp>
        <p:nvSpPr>
          <p:cNvPr id="17" name="TextBox 16">
            <a:extLst>
              <a:ext uri="{EFC0F755-5564-448C-A48C-EB942CA644C5}">
                <a16:creationId xmlns:a16="http://schemas.microsoft.com/office/drawing/2010/main" id="{609F683C-F038-4127-8ED7-7B2BD9751E65}"/>
              </a:ext>
            </a:extLst>
          </p:cNvPr>
          <p:cNvSpPr txBox="1"/>
          <p:nvPr/>
        </p:nvSpPr>
        <p:spPr>
          <a:xfrm rot="0">
            <a:off x="0" y="1087422"/>
            <a:ext cx="9144000" cy="1143000"/>
          </a:xfrm>
          <a:prstGeom prst="rect">
            <a:avLst/>
          </a:prstGeom>
        </p:spPr>
        <p:txBody>
          <a:bodyPr anchor="ctr" bIns="47625" lIns="95250" rIns="95250" rtlCol="0" tIns="47625" vert="horz">
            <a:spAutoFit/>
          </a:bodyPr>
          <a:lstStyle/>
          <a:p>
            <a:pPr algn="ctr" indent="0" marL="0">
              <a:lnSpc>
                <a:spcPct val="100000"/>
              </a:lnSpc>
              <a:buClr>
                <a:schemeClr val="accent1"/>
              </a:buClr>
              <a:buNone/>
              <a:defRPr dirty="0" lang="en-US" sz="1400"/>
            </a:pPr>
            <a:r>
              <a:rPr b="1" dirty="0" i="1" lang="en-US" sz="3400">
                <a:solidFill>
                  <a:schemeClr val="bg1"/>
                </a:solidFill>
                <a:latin typeface="Roboto-black"/>
              </a:rPr>
              <a:t>Every enterprise has several </a:t>
            </a:r>
          </a:p>
          <a:p>
            <a:pPr algn="ctr" indent="0" marL="0">
              <a:lnSpc>
                <a:spcPct val="100000"/>
              </a:lnSpc>
              <a:buClr>
                <a:schemeClr val="accent1"/>
              </a:buClr>
              <a:buNone/>
              <a:defRPr dirty="0" lang="en-US" sz="1400"/>
            </a:pPr>
            <a:r>
              <a:rPr b="1" dirty="0" i="1" lang="en-US" sz="3400">
                <a:solidFill>
                  <a:schemeClr val="bg1"/>
                </a:solidFill>
                <a:latin typeface="Roboto-black"/>
              </a:rPr>
              <a:t>service teams </a:t>
            </a:r>
            <a:r>
              <a:rPr b="1" dirty="0" i="1" lang="en-US" sz="3400" u="none">
                <a:solidFill>
                  <a:schemeClr val="bg1"/>
                </a:solidFill>
                <a:latin typeface="Roboto-black"/>
              </a:rPr>
              <a:t>that are just like IT</a:t>
            </a:r>
            <a:endParaRPr b="1" dirty="0" i="1" lang="en-US" sz="3400" u="none">
              <a:solidFill>
                <a:schemeClr val="bg1"/>
              </a:solidFill>
              <a:latin typeface="Roboto-black"/>
            </a:endParaRPr>
          </a:p>
        </p:txBody>
      </p:sp>
      <p:pic>
        <p:nvPicPr>
          <p:cNvPr id="18" name="Picture 17">
            <a:extLst>
              <a:ext uri="{408819BE-0541-4972-9439-2167013CDC09}">
                <a16:creationId xmlns:a16="http://schemas.microsoft.com/office/drawing/2010/main" id="{F7844156-3881-45A8-B0A9-30B632BB71DD}"/>
              </a:ext>
            </a:extLst>
          </p:cNvPr>
          <p:cNvPicPr>
            <a:picLocks noChangeAspect="true"/>
          </p:cNvPicPr>
          <p:nvPr>
            <p:custDataLst>
              <p:tags r:id="rId12"/>
            </p:custDataLst>
          </p:nvPr>
        </p:nvPicPr>
        <p:blipFill>
          <a:blip r:embed="rId13"/>
          <a:stretch>
            <a:fillRect/>
          </a:stretch>
        </p:blipFill>
        <p:spPr>
          <a:xfrm rot="0">
            <a:off x="7916224" y="4660906"/>
            <a:ext cx="952500" cy="222148"/>
          </a:xfrm>
          <a:prstGeom prst="rect">
            <a:avLst/>
          </a:prstGeom>
          <a:noFill/>
        </p:spPr>
      </p:pic>
    </p:spTree>
    <p:extLst>
      <p:ext uri="{A92116FC-78B9-4961-97A0-E04D3F381F4E}">
        <p14:creationId xmlns:p14="http://schemas.microsoft.com/office/powerpoint/2010/main" val="1695978025547"/>
      </p:ext>
    </p:extLst>
  </p:cSld>
  <p:clrMapOvr>
    <a:masterClrMapping/>
  </p:clrMapOvr>
  <p:transition spd="slow">
    <p:fade thruBlk="false"/>
  </p:transition>
</p:sld>
</file>

<file path=ppt/slides/slide2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20">
    <p:spTree>
      <p:nvGrpSpPr>
        <p:cNvPr id="1" name=""/>
        <p:cNvGrpSpPr/>
        <p:nvPr/>
      </p:nvGrpSpPr>
      <p:grpSpPr>
        <a:xfrm>
          <a:off x="0" y="0"/>
          <a:ext cx="0" cy="0"/>
          <a:chOff x="0" y="0"/>
          <a:chExt cx="0" cy="0"/>
        </a:xfrm>
      </p:grpSpPr>
      <p:sp>
        <p:nvSpPr>
          <p:cNvPr id="2" name="TextBox 1">
            <a:extLst>
              <a:ext uri="{A0FE02E2-8550-4149-8836-EDBF70CD43C9}">
                <a16:creationId xmlns:a16="http://schemas.microsoft.com/office/drawing/2010/main" id="{FF153579-7DCE-4935-A6FF-2AB9F951AC52}"/>
              </a:ext>
            </a:extLst>
          </p:cNvPr>
          <p:cNvSpPr txBox="1"/>
          <p:nvPr/>
        </p:nvSpPr>
        <p:spPr>
          <a:xfrm rot="0">
            <a:off x="1337768" y="368714"/>
            <a:ext cx="3025867" cy="289893"/>
          </a:xfrm>
          <a:prstGeom prst="rect">
            <a:avLst/>
          </a:prstGeom>
        </p:spPr>
        <p:txBody>
          <a:bodyPr anchor="t" bIns="47625" lIns="95250" rIns="95250" rtlCol="0" tIns="47625" vert="horz">
            <a:spAutoFit/>
          </a:bodyPr>
          <a:lstStyle/>
          <a:p>
            <a:pPr algn="l" indent="0" marL="0">
              <a:lnSpc>
                <a:spcPct val="100000"/>
              </a:lnSpc>
              <a:buFont typeface="Arial"/>
              <a:buNone/>
              <a:defRPr dirty="0" lang="en-US" sz="1400"/>
            </a:pPr>
            <a:r>
              <a:rPr dirty="0" i="1" lang="en-US" sz="1600">
                <a:solidFill>
                  <a:schemeClr val="bg1"/>
                </a:solidFill>
                <a:latin typeface="Roboto"/>
              </a:rPr>
              <a:t>Move tickets </a:t>
            </a:r>
          </a:p>
          <a:p>
            <a:pPr algn="l" indent="0" marL="0">
              <a:lnSpc>
                <a:spcPct val="100000"/>
              </a:lnSpc>
              <a:buFont typeface="Arial"/>
              <a:buNone/>
              <a:defRPr dirty="0" lang="en-US" sz="1400"/>
            </a:pPr>
            <a:r>
              <a:rPr dirty="0" i="1" lang="en-US" sz="1600">
                <a:solidFill>
                  <a:schemeClr val="bg1"/>
                </a:solidFill>
                <a:latin typeface="Roboto"/>
              </a:rPr>
              <a:t>between different </a:t>
            </a:r>
          </a:p>
          <a:p>
            <a:pPr algn="l" indent="0" marL="0">
              <a:lnSpc>
                <a:spcPct val="100000"/>
              </a:lnSpc>
              <a:buFont typeface="Arial"/>
              <a:buNone/>
              <a:defRPr dirty="0" lang="en-US" sz="1400"/>
            </a:pPr>
            <a:r>
              <a:rPr dirty="0" i="1" lang="en-US" sz="1600">
                <a:solidFill>
                  <a:schemeClr val="bg1"/>
                </a:solidFill>
                <a:latin typeface="Roboto"/>
              </a:rPr>
              <a:t>service desk instances</a:t>
            </a:r>
          </a:p>
          <a:p>
            <a:pPr algn="l" indent="0" marL="0">
              <a:lnSpc>
                <a:spcPct val="100000"/>
              </a:lnSpc>
              <a:buFont typeface="Arial"/>
              <a:buNone/>
              <a:defRPr dirty="0" lang="en-US" sz="1400"/>
            </a:pPr>
            <a:r>
              <a:rPr dirty="0" i="1" lang="en-US" sz="1600">
                <a:solidFill>
                  <a:schemeClr val="bg1"/>
                </a:solidFill>
                <a:latin typeface="Roboto"/>
              </a:rPr>
              <a:t/>
            </a:r>
          </a:p>
          <a:p>
            <a:pPr algn="r" indent="0" marL="0">
              <a:lnSpc>
                <a:spcPct val="100000"/>
              </a:lnSpc>
              <a:buFont typeface="Arial"/>
              <a:buNone/>
              <a:defRPr dirty="0" lang="en-US" sz="1400"/>
            </a:pPr>
            <a:r>
              <a:rPr dirty="0" i="1" lang="en-US" sz="1600"/>
              <a:t/>
            </a:r>
            <a:endParaRPr dirty="0" i="1" lang="en-US" sz="1600"/>
          </a:p>
        </p:txBody>
      </p:sp>
      <p:sp>
        <p:nvSpPr>
          <p:cNvPr id="3" name="TextBox 2">
            <a:extLst>
              <a:ext uri="{C397D784-3D8A-4A39-9F8B-876C57F926D1}">
                <a16:creationId xmlns:a16="http://schemas.microsoft.com/office/drawing/2010/main" id="{E7EDB5CA-CBF4-4457-A7F2-4B1E41BEBEC8}"/>
              </a:ext>
            </a:extLst>
          </p:cNvPr>
          <p:cNvSpPr txBox="1"/>
          <p:nvPr/>
        </p:nvSpPr>
        <p:spPr>
          <a:xfrm rot="0">
            <a:off x="5209424" y="3943350"/>
            <a:ext cx="2475709" cy="719315"/>
          </a:xfrm>
          <a:prstGeom prst="rect">
            <a:avLst/>
          </a:prstGeom>
        </p:spPr>
        <p:txBody>
          <a:bodyPr anchor="ctr" bIns="47625" lIns="95250" rIns="95250" rtlCol="0" tIns="47625" vert="horz">
            <a:spAutoFit/>
          </a:bodyPr>
          <a:lstStyle/>
          <a:p>
            <a:pPr algn="l">
              <a:defRPr dirty="0" lang="en-US" sz="1400"/>
            </a:pPr>
            <a:r>
              <a:rPr b="1" dirty="0" i="1" lang="en-US" sz="3400">
                <a:solidFill>
                  <a:schemeClr val="bg1"/>
                </a:solidFill>
                <a:latin typeface="Roboto"/>
              </a:rPr>
              <a:t>Roadmap</a:t>
            </a:r>
            <a:endParaRPr b="1" dirty="0" i="1" lang="en-US" sz="3400">
              <a:solidFill>
                <a:schemeClr val="bg1"/>
              </a:solidFill>
              <a:latin typeface="Roboto"/>
            </a:endParaRPr>
          </a:p>
        </p:txBody>
      </p:sp>
      <p:pic>
        <p:nvPicPr>
          <p:cNvPr id="4" name="Picture 3">
            <a:extLst>
              <a:ext uri="{D48D09FB-0679-4F4F-BAD0-963201C7453C}">
                <a16:creationId xmlns:a16="http://schemas.microsoft.com/office/drawing/2010/main" id="{FA3B793E-26AD-4EE8-AEAB-B90A42A74E32}"/>
              </a:ext>
            </a:extLst>
          </p:cNvPr>
          <p:cNvPicPr>
            <a:picLocks noChangeAspect="true"/>
          </p:cNvPicPr>
          <p:nvPr>
            <p:custDataLst>
              <p:tags r:id="rId2"/>
            </p:custDataLst>
          </p:nvPr>
        </p:nvPicPr>
        <p:blipFill>
          <a:blip r:embed="rId3"/>
          <a:stretch>
            <a:fillRect/>
          </a:stretch>
        </p:blipFill>
        <p:spPr>
          <a:xfrm rot="0">
            <a:off x="2677676" y="0"/>
            <a:ext cx="4477851" cy="4059382"/>
          </a:xfrm>
          <a:prstGeom prst="rect">
            <a:avLst/>
          </a:prstGeom>
          <a:noFill/>
        </p:spPr>
      </p:pic>
      <p:sp>
        <p:nvSpPr>
          <p:cNvPr id="5" name="TextBox 4">
            <a:extLst>
              <a:ext uri="{96D57787-2E07-43E0-8941-6E77289E4D9B}">
                <a16:creationId xmlns:a16="http://schemas.microsoft.com/office/drawing/2010/main" id="{D8FBCEDA-8D63-4E8A-9562-9410ABCC4C5D}"/>
              </a:ext>
            </a:extLst>
          </p:cNvPr>
          <p:cNvSpPr txBox="1"/>
          <p:nvPr/>
        </p:nvSpPr>
        <p:spPr>
          <a:xfrm rot="0">
            <a:off x="3688586" y="1310419"/>
            <a:ext cx="4211393" cy="865707"/>
          </a:xfrm>
          <a:prstGeom prst="rect">
            <a:avLst/>
          </a:prstGeom>
        </p:spPr>
        <p:txBody>
          <a:bodyPr anchor="ctr" bIns="47625" lIns="95250" rIns="95250" rtlCol="0" tIns="47625" vert="horz">
            <a:spAutoFit/>
          </a:bodyPr>
          <a:lstStyle/>
          <a:p>
            <a:pPr algn="r">
              <a:lnSpc>
                <a:spcPct val="100000"/>
              </a:lnSpc>
              <a:defRPr dirty="0" lang="en-US" sz="1400"/>
            </a:pPr>
            <a:r>
              <a:rPr dirty="0" i="1" lang="en-US" sz="1600">
                <a:solidFill>
                  <a:schemeClr val="bg1"/>
                </a:solidFill>
              </a:rPr>
              <a:t> </a:t>
            </a:r>
            <a:r>
              <a:rPr dirty="0" err="1" i="1" lang="en-US" sz="1600">
                <a:solidFill>
                  <a:schemeClr val="bg1"/>
                </a:solidFill>
              </a:rPr>
              <a:t>Third-party</a:t>
            </a:r>
            <a:r>
              <a:rPr dirty="0" i="1" lang="en-US" sz="1600">
                <a:solidFill>
                  <a:schemeClr val="bg1"/>
                </a:solidFill>
              </a:rPr>
              <a:t> integrations unique to</a:t>
            </a:r>
          </a:p>
          <a:p>
            <a:pPr algn="r">
              <a:lnSpc>
                <a:spcPct val="100000"/>
              </a:lnSpc>
              <a:defRPr dirty="0" lang="en-US" sz="1400"/>
            </a:pPr>
            <a:r>
              <a:rPr dirty="0" i="1" lang="en-US" sz="1600">
                <a:solidFill>
                  <a:schemeClr val="bg1"/>
                </a:solidFill>
              </a:rPr>
              <a:t>specific domains (like HR, facilities, </a:t>
            </a:r>
          </a:p>
          <a:p>
            <a:pPr algn="r">
              <a:lnSpc>
                <a:spcPct val="100000"/>
              </a:lnSpc>
              <a:defRPr dirty="0" lang="en-US" sz="1400"/>
            </a:pPr>
            <a:r>
              <a:rPr dirty="0" i="1" lang="en-US" sz="1600">
                <a:solidFill>
                  <a:schemeClr val="bg1"/>
                </a:solidFill>
              </a:rPr>
              <a:t>etc.)  for each type of instance </a:t>
            </a:r>
            <a:endParaRPr dirty="0" i="1" lang="en-US" sz="1600">
              <a:solidFill>
                <a:schemeClr val="bg1"/>
              </a:solidFill>
            </a:endParaRPr>
          </a:p>
        </p:txBody>
      </p:sp>
      <p:sp>
        <p:nvSpPr>
          <p:cNvPr id="6" name="TextBox 5">
            <a:extLst>
              <a:ext uri="{77753F0E-8B8B-4A43-8C31-4F42D434DFCA}">
                <a16:creationId xmlns:a16="http://schemas.microsoft.com/office/drawing/2010/main" id="{FB84CEBD-F2BB-45B1-907A-83B3E7EFEF7A}"/>
              </a:ext>
            </a:extLst>
          </p:cNvPr>
          <p:cNvSpPr txBox="1"/>
          <p:nvPr/>
        </p:nvSpPr>
        <p:spPr>
          <a:xfrm rot="0">
            <a:off x="1244020" y="3448050"/>
            <a:ext cx="3129417" cy="381000"/>
          </a:xfrm>
          <a:prstGeom prst="rect">
            <a:avLst/>
          </a:prstGeom>
        </p:spPr>
        <p:txBody>
          <a:bodyPr anchor="ctr" bIns="47625" lIns="95250" rIns="95250" rtlCol="0" tIns="47625" vert="horz">
            <a:spAutoFit/>
          </a:bodyPr>
          <a:lstStyle/>
          <a:p>
            <a:pPr algn="l">
              <a:lnSpc>
                <a:spcPct val="100000"/>
              </a:lnSpc>
              <a:defRPr dirty="0" lang="en-US" sz="1400"/>
            </a:pPr>
            <a:r>
              <a:rPr dirty="0" i="1" lang="en-US" sz="1600">
                <a:solidFill>
                  <a:schemeClr val="bg1"/>
                </a:solidFill>
              </a:rPr>
              <a:t>A </a:t>
            </a:r>
            <a:r>
              <a:rPr dirty="0" err="1" i="1" lang="en-US" sz="1600">
                <a:solidFill>
                  <a:schemeClr val="bg1"/>
                </a:solidFill>
              </a:rPr>
              <a:t>full-fledged</a:t>
            </a:r>
            <a:r>
              <a:rPr dirty="0" i="1" lang="en-US" sz="1600">
                <a:solidFill>
                  <a:schemeClr val="bg1"/>
                </a:solidFill>
              </a:rPr>
              <a:t> facilities </a:t>
            </a:r>
          </a:p>
          <a:p>
            <a:pPr algn="l">
              <a:lnSpc>
                <a:spcPct val="100000"/>
              </a:lnSpc>
              <a:defRPr dirty="0" lang="en-US" sz="1400"/>
            </a:pPr>
            <a:r>
              <a:rPr dirty="0" i="1" lang="en-US" sz="1600">
                <a:solidFill>
                  <a:schemeClr val="bg1"/>
                </a:solidFill>
              </a:rPr>
              <a:t>service desk instance with native terminology and modules  </a:t>
            </a:r>
            <a:endParaRPr dirty="0" i="1" lang="en-US" sz="1600">
              <a:solidFill>
                <a:schemeClr val="bg1"/>
              </a:solidFill>
            </a:endParaRPr>
          </a:p>
        </p:txBody>
      </p:sp>
      <p:pic>
        <p:nvPicPr>
          <p:cNvPr id="7" name="Picture 6">
            <a:extLst>
              <a:ext uri="{630A75D2-D893-43BB-A9FD-2B4CB108BBBE}">
                <a16:creationId xmlns:a16="http://schemas.microsoft.com/office/drawing/2010/main" id="{C096FC40-5A85-468C-AE80-23B6D5935B0E}"/>
              </a:ext>
            </a:extLst>
          </p:cNvPr>
          <p:cNvPicPr>
            <a:picLocks noChangeAspect="true"/>
          </p:cNvPicPr>
          <p:nvPr>
            <p:custDataLst>
              <p:tags r:id="rId4"/>
            </p:custDataLst>
          </p:nvPr>
        </p:nvPicPr>
        <p:blipFill>
          <a:blip r:embed="rId5"/>
          <a:stretch>
            <a:fillRect/>
          </a:stretch>
        </p:blipFill>
        <p:spPr>
          <a:xfrm rot="0">
            <a:off x="7916224" y="4660906"/>
            <a:ext cx="952500" cy="222148"/>
          </a:xfrm>
          <a:prstGeom prst="rect">
            <a:avLst/>
          </a:prstGeom>
          <a:noFill/>
        </p:spPr>
      </p:pic>
    </p:spTree>
    <p:extLst>
      <p:ext uri="{A3C6C5E7-6998-4380-9C34-0A447AB89D81}">
        <p14:creationId xmlns:p14="http://schemas.microsoft.com/office/powerpoint/2010/main" val="1695978025603"/>
      </p:ext>
    </p:extLst>
  </p:cSld>
  <p:clrMapOvr>
    <a:masterClrMapping/>
  </p:clrMapOvr>
  <p:transition spd="slow">
    <p:fade thruBlk="false"/>
  </p:transition>
</p:sld>
</file>

<file path=ppt/slides/slide2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21">
    <p:spTree>
      <p:nvGrpSpPr>
        <p:cNvPr id="1" name=""/>
        <p:cNvGrpSpPr/>
        <p:nvPr/>
      </p:nvGrpSpPr>
      <p:grpSpPr>
        <a:xfrm>
          <a:off x="0" y="0"/>
          <a:ext cx="0" cy="0"/>
          <a:chOff x="0" y="0"/>
          <a:chExt cx="0" cy="0"/>
        </a:xfrm>
      </p:grpSpPr>
      <p:grpSp>
        <p:nvGrpSpPr>
          <p:cNvPr id="2" name="Group 1">
            <a:extLst>
              <a:ext uri="{5DAEAAC5-690F-438D-BD4A-3FAC1A460B23}">
                <a16:creationId xmlns:a16="http://schemas.microsoft.com/office/drawing/2010/main" id="{10F009B3-F0E9-4C10-9B6A-F6B0F5FD4298}"/>
              </a:ext>
            </a:extLst>
          </p:cNvPr>
          <p:cNvGrpSpPr>
            <a:grpSpLocks noChangeAspect="true"/>
          </p:cNvGrpSpPr>
          <p:nvPr>
            <p:custDataLst>
              <p:tags r:id="rId2"/>
            </p:custDataLst>
          </p:nvPr>
        </p:nvGrpSpPr>
        <p:grpSpPr>
          <a:xfrm rot="0">
            <a:off x="955230" y="687696"/>
            <a:ext cx="7238009" cy="4453431"/>
            <a:chOff x="993329" y="687696"/>
            <a:chExt cx="7238009" cy="4453431"/>
          </a:xfrm>
        </p:grpSpPr>
        <p:pic>
          <p:nvPicPr>
            <p:cNvPr id="3" name="Picture 2">
              <a:extLst>
                <a:ext uri="{70391390-DB18-47B4-B2F1-0B537E801514}">
                  <a16:creationId xmlns:a16="http://schemas.microsoft.com/office/drawing/2010/main" id="{AE3045A5-5551-404F-9F0C-ACFFFE4B2482}"/>
                </a:ext>
              </a:extLst>
            </p:cNvPr>
            <p:cNvPicPr>
              <a:picLocks noChangeAspect="true"/>
            </p:cNvPicPr>
            <p:nvPr>
              <p:custDataLst>
                <p:tags r:id="rId3"/>
              </p:custDataLst>
            </p:nvPr>
          </p:nvPicPr>
          <p:blipFill>
            <a:blip r:embed="rId4"/>
            <a:stretch>
              <a:fillRect/>
            </a:stretch>
          </p:blipFill>
          <p:spPr>
            <a:xfrm rot="0">
              <a:off x="7451632" y="953290"/>
              <a:ext cx="779706" cy="626041"/>
            </a:xfrm>
            <a:prstGeom prst="rect">
              <a:avLst/>
            </a:prstGeom>
            <a:noFill/>
          </p:spPr>
        </p:pic>
        <p:sp>
          <p:nvSpPr>
            <p:cNvPr id="4" name="TextBox 3">
              <a:extLst>
                <a:ext uri="{23A6AA31-A5D8-4F81-BFDD-03BDECCB613A}">
                  <a16:creationId xmlns:a16="http://schemas.microsoft.com/office/drawing/2010/main" id="{460403DE-8B1F-4CBE-A282-403FDA034505}"/>
                </a:ext>
              </a:extLst>
            </p:cNvPr>
            <p:cNvSpPr txBox="1"/>
            <p:nvPr/>
          </p:nvSpPr>
          <p:spPr>
            <a:xfrm rot="0">
              <a:off x="3517057" y="1309451"/>
              <a:ext cx="4714282" cy="2827025"/>
            </a:xfrm>
            <a:prstGeom prst="rect">
              <a:avLst/>
            </a:prstGeom>
          </p:spPr>
          <p:txBody>
            <a:bodyPr anchor="ctr" bIns="47625" lIns="95250" rIns="95250" rtlCol="0" tIns="47625" vert="horz">
              <a:spAutoFit/>
            </a:bodyPr>
            <a:lstStyle/>
            <a:p>
              <a:pPr algn="l">
                <a:lnSpc>
                  <a:spcPct val="100000"/>
                </a:lnSpc>
                <a:spcAft>
                  <a:spcPts val="750"/>
                </a:spcAft>
                <a:defRPr dirty="0" lang="en-US" sz="1400"/>
              </a:pPr>
              <a:r>
                <a:rPr dirty="0" i="1" lang="en-US" sz="1600">
                  <a:solidFill>
                    <a:schemeClr val="bg1"/>
                  </a:solidFill>
                  <a:latin typeface="Roboto"/>
                </a:rPr>
                <a:t>Having separate service desk instances for IT, facilities and records allows us to track the issues separately while giving us access to the other departments' resources. With the new version of ServiceDesk Plus, we feel like the firm's support and administration departments are working together to provide assistance. I love that it's customizable, easy to use and available at a great price.  </a:t>
              </a:r>
            </a:p>
            <a:p>
              <a:pPr algn="l">
                <a:lnSpc>
                  <a:spcPct val="100000"/>
                </a:lnSpc>
                <a:defRPr dirty="0" lang="en-US" sz="1400"/>
              </a:pPr>
              <a:r>
                <a:rPr dirty="0" i="1" lang="en-US" sz="1500">
                  <a:solidFill>
                    <a:srgbClr val="52a9c8"/>
                  </a:solidFill>
                  <a:latin typeface="Roboto-medium"/>
                </a:rPr>
                <a:t>Beverley </a:t>
              </a:r>
              <a:r>
                <a:rPr dirty="0" err="1" i="1" lang="en-US" sz="1500">
                  <a:solidFill>
                    <a:srgbClr val="52a9c8"/>
                  </a:solidFill>
                  <a:latin typeface="Roboto-medium"/>
                </a:rPr>
                <a:t>Seche</a:t>
              </a:r>
              <a:r>
                <a:rPr dirty="0" i="1" lang="en-US" sz="1500">
                  <a:solidFill>
                    <a:srgbClr val="52a9c8"/>
                  </a:solidFill>
                  <a:latin typeface="Roboto-medium"/>
                </a:rPr>
                <a:t>, </a:t>
              </a:r>
            </a:p>
            <a:p>
              <a:pPr algn="l">
                <a:lnSpc>
                  <a:spcPct val="100000"/>
                </a:lnSpc>
                <a:defRPr dirty="0" lang="en-US" sz="1400"/>
              </a:pPr>
              <a:r>
                <a:rPr dirty="0" i="1" lang="en-US" sz="1200">
                  <a:solidFill>
                    <a:srgbClr val="52a9c8"/>
                  </a:solidFill>
                  <a:latin typeface="Roboto"/>
                </a:rPr>
                <a:t>Network Administrator at Stark &amp; Stark, Attorneys at Law.  </a:t>
              </a:r>
              <a:endParaRPr dirty="0" i="1" lang="en-US" sz="1200">
                <a:solidFill>
                  <a:srgbClr val="52a9c8"/>
                </a:solidFill>
                <a:latin typeface="Roboto"/>
              </a:endParaRPr>
            </a:p>
          </p:txBody>
        </p:sp>
        <p:pic>
          <p:nvPicPr>
            <p:cNvPr id="5" name="Picture 4">
              <a:extLst>
                <a:ext uri="{97EA3162-9CA5-497A-86D8-5D0356C7BFB5}">
                  <a16:creationId xmlns:a16="http://schemas.microsoft.com/office/drawing/2010/main" id="{3C2877C8-43F2-4440-98F5-46DEB6FD6243}"/>
                </a:ext>
              </a:extLst>
            </p:cNvPr>
            <p:cNvPicPr>
              <a:picLocks noChangeAspect="true"/>
            </p:cNvPicPr>
            <p:nvPr>
              <p:custDataLst>
                <p:tags r:id="rId5"/>
              </p:custDataLst>
            </p:nvPr>
          </p:nvPicPr>
          <p:blipFill>
            <a:blip r:embed="rId6"/>
            <a:stretch>
              <a:fillRect/>
            </a:stretch>
          </p:blipFill>
          <p:spPr>
            <a:xfrm rot="0">
              <a:off x="993329" y="687696"/>
              <a:ext cx="2207272" cy="4453431"/>
            </a:xfrm>
            <a:prstGeom prst="rect">
              <a:avLst/>
            </a:prstGeom>
            <a:noFill/>
          </p:spPr>
        </p:pic>
      </p:grpSp>
      <p:pic>
        <p:nvPicPr>
          <p:cNvPr id="6" name="Picture 5">
            <a:extLst>
              <a:ext uri="{2DDE2540-7381-4307-8BE6-52EBD75C3C1B}">
                <a16:creationId xmlns:a16="http://schemas.microsoft.com/office/drawing/2010/main" id="{36B2CF7E-E99A-405A-AF36-A02ADA0C20AD}"/>
              </a:ext>
            </a:extLst>
          </p:cNvPr>
          <p:cNvPicPr>
            <a:picLocks noChangeAspect="true"/>
          </p:cNvPicPr>
          <p:nvPr>
            <p:custDataLst>
              <p:tags r:id="rId7"/>
            </p:custDataLst>
          </p:nvPr>
        </p:nvPicPr>
        <p:blipFill>
          <a:blip r:embed="rId8"/>
          <a:stretch>
            <a:fillRect/>
          </a:stretch>
        </p:blipFill>
        <p:spPr>
          <a:xfrm rot="0">
            <a:off x="7916224" y="4660906"/>
            <a:ext cx="952500" cy="222148"/>
          </a:xfrm>
          <a:prstGeom prst="rect">
            <a:avLst/>
          </a:prstGeom>
          <a:noFill/>
        </p:spPr>
      </p:pic>
    </p:spTree>
    <p:extLst>
      <p:ext uri="{65F32BFB-77D7-43DC-BD76-FA2C380D8904}">
        <p14:creationId xmlns:p14="http://schemas.microsoft.com/office/powerpoint/2010/main" val="1695978025605"/>
      </p:ext>
    </p:extLst>
  </p:cSld>
  <p:clrMapOvr>
    <a:masterClrMapping/>
  </p:clrMapOvr>
  <p:transition spd="slow">
    <p:fade thruBlk="false"/>
  </p:transition>
</p:sld>
</file>

<file path=ppt/slides/slide2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22">
    <p:spTree>
      <p:nvGrpSpPr>
        <p:cNvPr id="1" name=""/>
        <p:cNvGrpSpPr/>
        <p:nvPr/>
      </p:nvGrpSpPr>
      <p:grpSpPr>
        <a:xfrm>
          <a:off x="0" y="0"/>
          <a:ext cx="0" cy="0"/>
          <a:chOff x="0" y="0"/>
          <a:chExt cx="0" cy="0"/>
        </a:xfrm>
      </p:grpSpPr>
      <p:sp>
        <p:nvSpPr>
          <p:cNvPr id="2" name="TextBox 1">
            <a:extLst>
              <a:ext uri="{4F44242C-7E86-4B9C-AEB5-81C38EEF28F0}">
                <a16:creationId xmlns:a16="http://schemas.microsoft.com/office/drawing/2010/main" id="{55D0B481-592D-43D7-82AE-C53D9242B552}"/>
              </a:ext>
            </a:extLst>
          </p:cNvPr>
          <p:cNvSpPr txBox="1"/>
          <p:nvPr/>
        </p:nvSpPr>
        <p:spPr>
          <a:xfrm rot="0">
            <a:off x="0" y="1999064"/>
            <a:ext cx="9144000" cy="381000"/>
          </a:xfrm>
          <a:prstGeom prst="rect">
            <a:avLst/>
          </a:prstGeom>
        </p:spPr>
        <p:txBody>
          <a:bodyPr anchor="ctr" bIns="47625" lIns="95250" rIns="95250" rtlCol="0" tIns="47625" vert="horz">
            <a:spAutoFit/>
          </a:bodyPr>
          <a:lstStyle/>
          <a:p>
            <a:pPr algn="ctr">
              <a:defRPr dirty="0" lang="en-US" sz="1400"/>
            </a:pPr>
            <a:r>
              <a:rPr b="1" dirty="0" i="1" lang="en-US" sz="5000">
                <a:solidFill>
                  <a:schemeClr val="bg1"/>
                </a:solidFill>
                <a:latin typeface="Roboto"/>
              </a:rPr>
              <a:t>Thank you</a:t>
            </a:r>
            <a:endParaRPr b="1" dirty="0" i="1" lang="en-US" sz="5000">
              <a:solidFill>
                <a:schemeClr val="bg1"/>
              </a:solidFill>
              <a:latin typeface="Roboto"/>
            </a:endParaRPr>
          </a:p>
        </p:txBody>
      </p:sp>
      <p:pic>
        <p:nvPicPr>
          <p:cNvPr id="3" name="Picture 2">
            <a:extLst>
              <a:ext uri="{21EDE6C0-673C-4B13-A96F-0752E0100D6B}">
                <a16:creationId xmlns:a16="http://schemas.microsoft.com/office/drawing/2010/main" id="{684502DF-DD11-4150-BD52-58A05F18B906}"/>
              </a:ext>
            </a:extLst>
          </p:cNvPr>
          <p:cNvPicPr>
            <a:picLocks noChangeAspect="true"/>
          </p:cNvPicPr>
          <p:nvPr>
            <p:custDataLst>
              <p:tags r:id="rId2"/>
            </p:custDataLst>
          </p:nvPr>
        </p:nvPicPr>
        <p:blipFill>
          <a:blip r:embed="rId3"/>
          <a:stretch>
            <a:fillRect/>
          </a:stretch>
        </p:blipFill>
        <p:spPr>
          <a:xfrm rot="0">
            <a:off x="8396091" y="4044903"/>
            <a:ext cx="303535" cy="303535"/>
          </a:xfrm>
          <a:prstGeom prst="rect">
            <a:avLst/>
          </a:prstGeom>
          <a:noFill/>
        </p:spPr>
      </p:pic>
      <p:sp>
        <p:nvSpPr>
          <p:cNvPr id="4" name="TextBox 3">
            <a:extLst>
              <a:ext uri="{D088BFDA-BECF-48EC-AE3F-93D6957177CE}">
                <a16:creationId xmlns:a16="http://schemas.microsoft.com/office/drawing/2010/main" id="{5F2EB9C9-F06F-4F2C-B2B6-D7C4F9089539}"/>
              </a:ext>
            </a:extLst>
          </p:cNvPr>
          <p:cNvSpPr txBox="1"/>
          <p:nvPr/>
        </p:nvSpPr>
        <p:spPr>
          <a:xfrm rot="0">
            <a:off x="6493618" y="4006171"/>
            <a:ext cx="1905000" cy="381000"/>
          </a:xfrm>
          <a:prstGeom prst="rect">
            <a:avLst/>
          </a:prstGeom>
        </p:spPr>
        <p:txBody>
          <a:bodyPr anchor="ctr" bIns="47625" lIns="95250" rIns="95250" rtlCol="0" tIns="47625" vert="horz">
            <a:spAutoFit/>
          </a:bodyPr>
          <a:lstStyle/>
          <a:p>
            <a:pPr algn="r">
              <a:defRPr dirty="0" lang="en-US" sz="1400"/>
            </a:pPr>
            <a:r>
              <a:rPr dirty="0" err="1" i="1" lang="en-US" sz="1200">
                <a:solidFill>
                  <a:srgbClr val="79d0e4"/>
                </a:solidFill>
                <a:latin typeface="Roboto-thin"/>
              </a:rPr>
              <a:t>me_itsm</a:t>
            </a:r>
            <a:endParaRPr dirty="0" err="1" i="1" lang="en-US" sz="1200">
              <a:solidFill>
                <a:srgbClr val="79d0e4"/>
              </a:solidFill>
              <a:latin typeface="Roboto-thin"/>
            </a:endParaRPr>
          </a:p>
        </p:txBody>
      </p:sp>
      <p:pic>
        <p:nvPicPr>
          <p:cNvPr id="5" name="Picture 4">
            <a:extLst>
              <a:ext uri="{84CDAEBB-30D5-4192-883B-AB850DAA43CB}">
                <a16:creationId xmlns:a16="http://schemas.microsoft.com/office/drawing/2010/main" id="{A34D7329-2D7D-4AA0-B44B-2C6D4C6966CB}"/>
              </a:ext>
            </a:extLst>
          </p:cNvPr>
          <p:cNvPicPr>
            <a:picLocks noChangeAspect="true"/>
          </p:cNvPicPr>
          <p:nvPr>
            <p:custDataLst>
              <p:tags r:id="rId4"/>
            </p:custDataLst>
          </p:nvPr>
        </p:nvPicPr>
        <p:blipFill>
          <a:blip r:embed="rId5"/>
          <a:stretch>
            <a:fillRect/>
          </a:stretch>
        </p:blipFill>
        <p:spPr>
          <a:xfrm rot="0">
            <a:off x="8398619" y="4363872"/>
            <a:ext cx="323058" cy="323058"/>
          </a:xfrm>
          <a:prstGeom prst="rect">
            <a:avLst/>
          </a:prstGeom>
          <a:noFill/>
        </p:spPr>
      </p:pic>
      <p:sp>
        <p:nvSpPr>
          <p:cNvPr id="6" name="TextBox 5">
            <a:extLst>
              <a:ext uri="{891780E7-1344-41FF-814E-D56525CDEABA}">
                <a16:creationId xmlns:a16="http://schemas.microsoft.com/office/drawing/2010/main" id="{CD912286-9D06-46C1-BA38-8B0F9754774F}"/>
              </a:ext>
            </a:extLst>
          </p:cNvPr>
          <p:cNvSpPr txBox="1"/>
          <p:nvPr/>
        </p:nvSpPr>
        <p:spPr>
          <a:xfrm rot="0">
            <a:off x="6015868" y="4334902"/>
            <a:ext cx="2382751" cy="381000"/>
          </a:xfrm>
          <a:prstGeom prst="rect">
            <a:avLst/>
          </a:prstGeom>
        </p:spPr>
        <p:txBody>
          <a:bodyPr anchor="ctr" bIns="47625" lIns="95250" rIns="95250" rtlCol="0" tIns="47625" vert="horz">
            <a:spAutoFit/>
          </a:bodyPr>
          <a:lstStyle/>
          <a:p>
            <a:pPr algn="r">
              <a:defRPr dirty="0" lang="en-US" sz="1400"/>
            </a:pPr>
            <a:r>
              <a:rPr dirty="0" err="1" i="1" lang="en-US" sz="1200">
                <a:solidFill>
                  <a:srgbClr val="79d0e4"/>
                </a:solidFill>
                <a:latin typeface="Roboto"/>
              </a:rPr>
              <a:t>facebook</a:t>
            </a:r>
            <a:r>
              <a:rPr dirty="0" i="1" lang="en-US" sz="1200">
                <a:solidFill>
                  <a:srgbClr val="79d0e4"/>
                </a:solidFill>
                <a:latin typeface="Roboto"/>
              </a:rPr>
              <a:t>.com/</a:t>
            </a:r>
            <a:r>
              <a:rPr dirty="0" err="1" i="1" lang="en-US" sz="1200">
                <a:solidFill>
                  <a:srgbClr val="79d0e4"/>
                </a:solidFill>
                <a:latin typeface="Roboto"/>
              </a:rPr>
              <a:t>servicedeskplus</a:t>
            </a:r>
            <a:endParaRPr dirty="0" err="1" i="1" lang="en-US" sz="1200">
              <a:solidFill>
                <a:srgbClr val="79d0e4"/>
              </a:solidFill>
              <a:latin typeface="Roboto"/>
            </a:endParaRPr>
          </a:p>
        </p:txBody>
      </p:sp>
      <p:sp>
        <p:nvSpPr>
          <p:cNvPr id="7" name="TextBox 6">
            <a:extLst>
              <a:ext uri="{E8247BEC-3509-444D-906A-7266204D5228}">
                <a16:creationId xmlns:a16="http://schemas.microsoft.com/office/drawing/2010/main" id="{65FAD285-D77C-4832-83F8-F43C0511F49E}"/>
              </a:ext>
            </a:extLst>
          </p:cNvPr>
          <p:cNvSpPr txBox="1"/>
          <p:nvPr/>
        </p:nvSpPr>
        <p:spPr>
          <a:xfrm rot="0">
            <a:off x="3128132" y="2618228"/>
            <a:ext cx="2887734" cy="381000"/>
          </a:xfrm>
          <a:prstGeom prst="rect">
            <a:avLst/>
          </a:prstGeom>
        </p:spPr>
        <p:txBody>
          <a:bodyPr anchor="ctr" bIns="47625" lIns="95250" rIns="95250" rtlCol="0" tIns="47625" vert="horz">
            <a:spAutoFit/>
          </a:bodyPr>
          <a:lstStyle/>
          <a:p>
            <a:pPr algn="ctr">
              <a:lnSpc>
                <a:spcPct val="125000"/>
              </a:lnSpc>
              <a:defRPr dirty="0" lang="en-US" sz="1400"/>
            </a:pPr>
            <a:r>
              <a:rPr dirty="0" i="1" lang="en-US" sz="1700">
                <a:solidFill>
                  <a:srgbClr val="79d0e4"/>
                </a:solidFill>
                <a:latin typeface="Roboto"/>
              </a:rPr>
              <a:t>www.</a:t>
            </a:r>
            <a:r>
              <a:rPr dirty="0" err="1" i="1" lang="en-US" sz="1700">
                <a:solidFill>
                  <a:srgbClr val="79d0e4"/>
                </a:solidFill>
                <a:latin typeface="Roboto"/>
              </a:rPr>
              <a:t>servicedeskplus</a:t>
            </a:r>
            <a:r>
              <a:rPr dirty="0" i="1" lang="en-US" sz="1700">
                <a:solidFill>
                  <a:srgbClr val="79d0e4"/>
                </a:solidFill>
                <a:latin typeface="Roboto"/>
              </a:rPr>
              <a:t>.com</a:t>
            </a:r>
          </a:p>
          <a:p>
            <a:pPr algn="ctr">
              <a:lnSpc>
                <a:spcPct val="125000"/>
              </a:lnSpc>
              <a:defRPr dirty="0" lang="en-US" sz="1400"/>
            </a:pPr>
            <a:r>
              <a:rPr dirty="0" i="1" lang="en-US" sz="1200">
                <a:solidFill>
                  <a:srgbClr val="79d0e4"/>
                </a:solidFill>
                <a:latin typeface="Roboto"/>
              </a:rPr>
              <a:t>hello@</a:t>
            </a:r>
            <a:r>
              <a:rPr dirty="0" err="1" i="1" lang="en-US" sz="1200">
                <a:solidFill>
                  <a:srgbClr val="79d0e4"/>
                </a:solidFill>
                <a:latin typeface="Roboto"/>
              </a:rPr>
              <a:t>servicedeskplus</a:t>
            </a:r>
            <a:r>
              <a:rPr dirty="0" i="1" lang="en-US" sz="1200">
                <a:solidFill>
                  <a:srgbClr val="79d0e4"/>
                </a:solidFill>
                <a:latin typeface="Roboto"/>
              </a:rPr>
              <a:t>.com</a:t>
            </a:r>
            <a:endParaRPr dirty="0" i="1" lang="en-US" sz="1200">
              <a:solidFill>
                <a:srgbClr val="79d0e4"/>
              </a:solidFill>
              <a:latin typeface="Roboto"/>
            </a:endParaRPr>
          </a:p>
        </p:txBody>
      </p:sp>
    </p:spTree>
    <p:extLst>
      <p:ext uri="{860FE94D-4ADA-4778-BD2F-8E0FFCD1BD1D}">
        <p14:creationId xmlns:p14="http://schemas.microsoft.com/office/powerpoint/2010/main" val="1695978025607"/>
      </p:ext>
    </p:extLst>
  </p:cSld>
  <p:clrMapOvr>
    <a:masterClrMapping/>
  </p:clrMapOvr>
  <p:transition spd="slow">
    <p:fade thruBlk="false"/>
  </p:transition>
</p:sld>
</file>

<file path=ppt/slides/slide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3">
    <p:spTree>
      <p:nvGrpSpPr>
        <p:cNvPr id="1" name=""/>
        <p:cNvGrpSpPr/>
        <p:nvPr/>
      </p:nvGrpSpPr>
      <p:grpSpPr>
        <a:xfrm>
          <a:off x="0" y="0"/>
          <a:ext cx="0" cy="0"/>
          <a:chOff x="0" y="0"/>
          <a:chExt cx="0" cy="0"/>
        </a:xfrm>
      </p:grpSpPr>
      <p:sp>
        <p:nvSpPr>
          <p:cNvPr id="2" name="Rectangle 1">
            <a:extLst>
              <a:ext uri="{B3DA6A3E-2ECD-48C8-BCE2-7519A23DAF73}">
                <a16:creationId xmlns:a16="http://schemas.microsoft.com/office/drawing/2010/main" id="{03DAA7A8-ECC0-48FD-94BE-B867433470E2}"/>
              </a:ext>
            </a:extLst>
          </p:cNvPr>
          <p:cNvSpPr/>
          <p:nvPr/>
        </p:nvSpPr>
        <p:spPr>
          <a:xfrm rot="0">
            <a:off x="0" y="1763666"/>
            <a:ext cx="5710257" cy="2805962"/>
          </a:xfrm>
          <a:prstGeom prst="rect">
            <a:avLst/>
          </a:prstGeom>
          <a:solidFill>
            <a:srgbClr val="005283"/>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3" name="TextBox 2">
            <a:extLst>
              <a:ext uri="{AAC1E11A-17D4-4F7F-846F-5F39D2BACDD5}">
                <a16:creationId xmlns:a16="http://schemas.microsoft.com/office/drawing/2010/main" id="{E45E0136-5EE7-4139-A0D0-37702FFCA3CA}"/>
              </a:ext>
            </a:extLst>
          </p:cNvPr>
          <p:cNvSpPr txBox="1"/>
          <p:nvPr/>
        </p:nvSpPr>
        <p:spPr>
          <a:xfrm rot="0">
            <a:off x="739867" y="2016307"/>
            <a:ext cx="4283218" cy="2304592"/>
          </a:xfrm>
          <a:prstGeom prst="rect">
            <a:avLst/>
          </a:prstGeom>
        </p:spPr>
        <p:txBody>
          <a:bodyPr anchor="ctr" bIns="47625" lIns="95250" rIns="95250" rtlCol="0" tIns="47625" vert="horz">
            <a:spAutoFit/>
          </a:bodyPr>
          <a:lstStyle/>
          <a:p>
            <a:pPr algn="l" indent="0" marL="0">
              <a:lnSpc>
                <a:spcPct val="100000"/>
              </a:lnSpc>
              <a:spcBef>
                <a:spcPts val="375"/>
              </a:spcBef>
              <a:spcAft>
                <a:spcPts val="375"/>
              </a:spcAft>
              <a:buFont typeface="Arial"/>
              <a:buNone/>
              <a:defRPr dirty="0" lang="en-US" sz="1400"/>
            </a:pPr>
            <a:r>
              <a:rPr dirty="0" i="1" lang="en-US" sz="1500">
                <a:solidFill>
                  <a:schemeClr val="bg1"/>
                </a:solidFill>
                <a:latin typeface="Roboto"/>
              </a:rPr>
              <a:t>Reference frameworks and standards like </a:t>
            </a:r>
            <a:r>
              <a:rPr dirty="0" i="1" lang="en-US" sz="1500">
                <a:solidFill>
                  <a:schemeClr val="bg1"/>
                </a:solidFill>
                <a:latin typeface="Roboto"/>
              </a:rPr>
              <a:t>ITIL®</a:t>
            </a:r>
            <a:r>
              <a:rPr dirty="0" i="1" lang="en-US" sz="1500">
                <a:solidFill>
                  <a:schemeClr val="bg1"/>
                </a:solidFill>
                <a:latin typeface="Roboto"/>
              </a:rPr>
              <a:t>, </a:t>
            </a:r>
            <a:r>
              <a:rPr dirty="0" err="1" i="1" lang="en-US" sz="1500">
                <a:solidFill>
                  <a:schemeClr val="bg1"/>
                </a:solidFill>
                <a:latin typeface="Roboto"/>
              </a:rPr>
              <a:t>COBIT</a:t>
            </a:r>
            <a:r>
              <a:rPr dirty="0" i="1" lang="en-US" sz="1500">
                <a:solidFill>
                  <a:schemeClr val="bg1"/>
                </a:solidFill>
                <a:latin typeface="Roboto"/>
              </a:rPr>
              <a:t>, ISO/ICE 2000 </a:t>
            </a:r>
          </a:p>
          <a:p>
            <a:pPr algn="l" indent="0" marL="0">
              <a:lnSpc>
                <a:spcPct val="100000"/>
              </a:lnSpc>
              <a:spcBef>
                <a:spcPts val="375"/>
              </a:spcBef>
              <a:spcAft>
                <a:spcPts val="375"/>
              </a:spcAft>
              <a:buFont typeface="Arial"/>
              <a:buNone/>
              <a:defRPr dirty="0" lang="en-US" sz="1400"/>
            </a:pPr>
            <a:r>
              <a:rPr dirty="0" i="1" lang="en-US" sz="1500">
                <a:solidFill>
                  <a:schemeClr val="bg1"/>
                </a:solidFill>
                <a:latin typeface="Roboto"/>
              </a:rPr>
              <a:t>Emphasis on </a:t>
            </a:r>
            <a:r>
              <a:rPr dirty="0" i="1" lang="en-US" sz="1500">
                <a:solidFill>
                  <a:schemeClr val="bg1"/>
                </a:solidFill>
                <a:latin typeface="Roboto"/>
              </a:rPr>
              <a:t>self-service</a:t>
            </a:r>
            <a:r>
              <a:rPr dirty="0" i="1" lang="en-US" sz="1500">
                <a:solidFill>
                  <a:schemeClr val="bg1"/>
                </a:solidFill>
                <a:latin typeface="Roboto"/>
              </a:rPr>
              <a:t>   </a:t>
            </a:r>
          </a:p>
          <a:p>
            <a:pPr algn="l" indent="0" marL="0">
              <a:lnSpc>
                <a:spcPct val="100000"/>
              </a:lnSpc>
              <a:spcBef>
                <a:spcPts val="375"/>
              </a:spcBef>
              <a:spcAft>
                <a:spcPts val="375"/>
              </a:spcAft>
              <a:buFont typeface="Arial"/>
              <a:buNone/>
              <a:defRPr dirty="0" lang="en-US" sz="1400"/>
            </a:pPr>
            <a:r>
              <a:rPr dirty="0" i="1" lang="en-US" sz="1500">
                <a:solidFill>
                  <a:schemeClr val="bg1"/>
                </a:solidFill>
                <a:latin typeface="Roboto"/>
              </a:rPr>
              <a:t>Automated processes and workflows   </a:t>
            </a:r>
          </a:p>
          <a:p>
            <a:pPr algn="l" indent="0" marL="0">
              <a:lnSpc>
                <a:spcPct val="100000"/>
              </a:lnSpc>
              <a:spcBef>
                <a:spcPts val="375"/>
              </a:spcBef>
              <a:spcAft>
                <a:spcPts val="375"/>
              </a:spcAft>
              <a:buFont typeface="Arial"/>
              <a:buNone/>
              <a:defRPr dirty="0" lang="en-US" sz="1400"/>
            </a:pPr>
            <a:r>
              <a:rPr dirty="0" i="1" lang="en-US" sz="1500">
                <a:solidFill>
                  <a:schemeClr val="bg1"/>
                </a:solidFill>
                <a:latin typeface="Roboto"/>
              </a:rPr>
              <a:t>Metrics-driven</a:t>
            </a:r>
            <a:r>
              <a:rPr dirty="0" i="1" lang="en-US" sz="1500">
                <a:solidFill>
                  <a:schemeClr val="bg1"/>
                </a:solidFill>
                <a:latin typeface="Roboto"/>
              </a:rPr>
              <a:t> visibility and insights into operations and customer experience   </a:t>
            </a:r>
          </a:p>
          <a:p>
            <a:pPr algn="l" indent="0" marL="0">
              <a:lnSpc>
                <a:spcPct val="100000"/>
              </a:lnSpc>
              <a:spcBef>
                <a:spcPts val="375"/>
              </a:spcBef>
              <a:spcAft>
                <a:spcPts val="375"/>
              </a:spcAft>
              <a:buFont typeface="Arial"/>
              <a:buNone/>
              <a:defRPr dirty="0" lang="en-US" sz="1400"/>
            </a:pPr>
            <a:r>
              <a:rPr dirty="0" i="1" lang="en-US" sz="1500">
                <a:solidFill>
                  <a:schemeClr val="bg1"/>
                </a:solidFill>
                <a:latin typeface="Roboto"/>
              </a:rPr>
              <a:t>Technology adoption for service management functions  </a:t>
            </a:r>
            <a:endParaRPr dirty="0" i="1" lang="en-US" sz="1500">
              <a:solidFill>
                <a:schemeClr val="bg1"/>
              </a:solidFill>
              <a:latin typeface="Roboto"/>
            </a:endParaRPr>
          </a:p>
        </p:txBody>
      </p:sp>
      <p:sp>
        <p:nvSpPr>
          <p:cNvPr id="4" name="TextBox 3">
            <a:extLst>
              <a:ext uri="{331A361D-6521-4D71-847B-83637A7AB0C6}">
                <a16:creationId xmlns:a16="http://schemas.microsoft.com/office/drawing/2010/main" id="{F98D3A17-16F3-41F1-A106-48EDBAFB55E3}"/>
              </a:ext>
            </a:extLst>
          </p:cNvPr>
          <p:cNvSpPr txBox="1"/>
          <p:nvPr/>
        </p:nvSpPr>
        <p:spPr>
          <a:xfrm rot="0">
            <a:off x="3887" y="0"/>
            <a:ext cx="9136224" cy="1819038"/>
          </a:xfrm>
          <a:prstGeom prst="rect">
            <a:avLst/>
          </a:prstGeom>
        </p:spPr>
        <p:txBody>
          <a:bodyPr anchor="ctr" bIns="47625" lIns="95250" rIns="95250" rtlCol="0" tIns="47625" vert="horz">
            <a:spAutoFit/>
          </a:bodyPr>
          <a:lstStyle/>
          <a:p>
            <a:pPr algn="ctr" indent="0" marL="0">
              <a:buClr>
                <a:schemeClr val="accent1"/>
              </a:buClr>
              <a:buNone/>
              <a:defRPr dirty="0" lang="en-US" sz="1400"/>
            </a:pPr>
            <a:r>
              <a:rPr b="1" dirty="0" i="1" lang="en-US" sz="3400">
                <a:solidFill>
                  <a:schemeClr val="bg1"/>
                </a:solidFill>
                <a:latin typeface="Roboto-black"/>
              </a:rPr>
              <a:t>But they have differences </a:t>
            </a:r>
          </a:p>
          <a:p>
            <a:pPr algn="ctr" indent="0" marL="0">
              <a:buClr>
                <a:schemeClr val="accent1"/>
              </a:buClr>
              <a:buNone/>
              <a:defRPr dirty="0" lang="en-US" sz="1400"/>
            </a:pPr>
            <a:r>
              <a:rPr b="1" dirty="0" i="1" lang="en-US" sz="3400">
                <a:solidFill>
                  <a:schemeClr val="bg1"/>
                </a:solidFill>
                <a:latin typeface="Roboto-black"/>
              </a:rPr>
              <a:t>in service delivery</a:t>
            </a:r>
            <a:endParaRPr b="1" dirty="0" i="1" lang="en-US" sz="3400">
              <a:solidFill>
                <a:schemeClr val="bg1"/>
              </a:solidFill>
              <a:latin typeface="Roboto-black"/>
            </a:endParaRPr>
          </a:p>
        </p:txBody>
      </p:sp>
      <p:sp>
        <p:nvSpPr>
          <p:cNvPr id="5" name="Rectangle 4">
            <a:extLst>
              <a:ext uri="{B93DA3BA-B0D6-431C-A0FD-45E96BD06AFB}">
                <a16:creationId xmlns:a16="http://schemas.microsoft.com/office/drawing/2010/main" id="{06A36684-1D34-42CD-8A22-966DFA5B2E21}"/>
              </a:ext>
            </a:extLst>
          </p:cNvPr>
          <p:cNvSpPr/>
          <p:nvPr/>
        </p:nvSpPr>
        <p:spPr>
          <a:xfrm rot="0">
            <a:off x="7436614" y="1763666"/>
            <a:ext cx="1707385" cy="2805962"/>
          </a:xfrm>
          <a:prstGeom prst="rect">
            <a:avLst/>
          </a:prstGeom>
          <a:solidFill>
            <a:srgbClr val="217eb3"/>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6" name="Rectangle 5">
            <a:extLst>
              <a:ext uri="{E5D552D4-FAFC-43AE-BEC8-AEB5DAF7FD17}">
                <a16:creationId xmlns:a16="http://schemas.microsoft.com/office/drawing/2010/main" id="{91293A6C-5EE0-458D-8BD1-3EF14597ED0D}"/>
              </a:ext>
            </a:extLst>
          </p:cNvPr>
          <p:cNvSpPr/>
          <p:nvPr/>
        </p:nvSpPr>
        <p:spPr>
          <a:xfrm rot="0">
            <a:off x="5710257" y="1763666"/>
            <a:ext cx="1726356" cy="2805962"/>
          </a:xfrm>
          <a:prstGeom prst="rect">
            <a:avLst/>
          </a:prstGeom>
          <a:solidFill>
            <a:srgbClr val="d45b25"/>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7" name="TextBox 6">
            <a:extLst>
              <a:ext uri="{6BBF7DE7-80CE-4ACB-A100-B88ABE93A25E}">
                <a16:creationId xmlns:a16="http://schemas.microsoft.com/office/drawing/2010/main" id="{CC7DB049-7001-4854-8EF0-4C441861A82F}"/>
              </a:ext>
            </a:extLst>
          </p:cNvPr>
          <p:cNvSpPr txBox="1"/>
          <p:nvPr/>
        </p:nvSpPr>
        <p:spPr>
          <a:xfrm rot="0">
            <a:off x="7446098" y="2056648"/>
            <a:ext cx="1697900" cy="501584"/>
          </a:xfrm>
          <a:prstGeom prst="rect">
            <a:avLst/>
          </a:prstGeom>
        </p:spPr>
        <p:txBody>
          <a:bodyPr anchor="ctr" bIns="47625" lIns="95250" rIns="95250" rtlCol="0" tIns="47625" vert="horz">
            <a:spAutoFit/>
          </a:bodyPr>
          <a:lstStyle/>
          <a:p>
            <a:pPr algn="ctr">
              <a:defRPr dirty="0" lang="en-US" sz="1400"/>
            </a:pPr>
            <a:r>
              <a:rPr dirty="0" i="1" lang="en-US" sz="1600">
                <a:solidFill>
                  <a:schemeClr val="bg1"/>
                </a:solidFill>
                <a:latin typeface="Roboto-medium"/>
              </a:rPr>
              <a:t>Service management in </a:t>
            </a:r>
          </a:p>
          <a:p>
            <a:pPr algn="ctr">
              <a:defRPr dirty="0" lang="en-US" sz="1400"/>
            </a:pPr>
            <a:r>
              <a:rPr b="1" dirty="0" i="1" lang="en-US" sz="1600">
                <a:solidFill>
                  <a:schemeClr val="bg1"/>
                </a:solidFill>
                <a:latin typeface="Roboto"/>
              </a:rPr>
              <a:t>non-IT</a:t>
            </a:r>
            <a:r>
              <a:rPr b="1" dirty="0" i="1" lang="en-US" sz="1600">
                <a:solidFill>
                  <a:schemeClr val="bg1"/>
                </a:solidFill>
                <a:latin typeface="Roboto"/>
              </a:rPr>
              <a:t> teams</a:t>
            </a:r>
            <a:endParaRPr b="1" dirty="0" i="1" lang="en-US" sz="1600">
              <a:solidFill>
                <a:schemeClr val="bg1"/>
              </a:solidFill>
              <a:latin typeface="Roboto"/>
            </a:endParaRPr>
          </a:p>
        </p:txBody>
      </p:sp>
      <p:sp>
        <p:nvSpPr>
          <p:cNvPr id="8" name="TextBox 7">
            <a:extLst>
              <a:ext uri="{30D7937C-8737-4966-A4DD-D4D71878954B}">
                <a16:creationId xmlns:a16="http://schemas.microsoft.com/office/drawing/2010/main" id="{7B70D59A-0318-439A-B124-29D772E9EF8F}"/>
              </a:ext>
            </a:extLst>
          </p:cNvPr>
          <p:cNvSpPr txBox="1"/>
          <p:nvPr/>
        </p:nvSpPr>
        <p:spPr>
          <a:xfrm rot="0">
            <a:off x="5719742" y="2071707"/>
            <a:ext cx="1716871" cy="547667"/>
          </a:xfrm>
          <a:prstGeom prst="rect">
            <a:avLst/>
          </a:prstGeom>
        </p:spPr>
        <p:txBody>
          <a:bodyPr anchor="ctr" bIns="47625" lIns="95250" rIns="95250" rtlCol="0" tIns="47625" vert="horz">
            <a:spAutoFit/>
          </a:bodyPr>
          <a:lstStyle/>
          <a:p>
            <a:pPr algn="ctr">
              <a:defRPr dirty="0" lang="en-US" sz="1400"/>
            </a:pPr>
            <a:r>
              <a:rPr dirty="0" i="1" lang="en-US" sz="1600">
                <a:solidFill>
                  <a:schemeClr val="bg1"/>
                </a:solidFill>
                <a:latin typeface="Roboto-medium"/>
              </a:rPr>
              <a:t>Service management in </a:t>
            </a:r>
          </a:p>
          <a:p>
            <a:pPr algn="ctr">
              <a:defRPr dirty="0" lang="en-US" sz="1400"/>
            </a:pPr>
            <a:r>
              <a:rPr b="1" dirty="0" i="1" lang="en-US" sz="1600">
                <a:solidFill>
                  <a:schemeClr val="bg1"/>
                </a:solidFill>
                <a:latin typeface="Roboto"/>
              </a:rPr>
              <a:t>IT teams</a:t>
            </a:r>
            <a:endParaRPr b="1" dirty="0" i="1" lang="en-US" sz="1600">
              <a:solidFill>
                <a:schemeClr val="bg1"/>
              </a:solidFill>
              <a:latin typeface="Roboto"/>
            </a:endParaRPr>
          </a:p>
        </p:txBody>
      </p:sp>
      <p:sp>
        <p:nvSpPr>
          <p:cNvPr id="9" name="Oval 8">
            <a:extLst>
              <a:ext uri="{70959D4D-9CE1-44A1-B23A-B4499433988E}">
                <a16:creationId xmlns:a16="http://schemas.microsoft.com/office/drawing/2010/main" id="{6513B0F8-F70C-4A3F-80C8-A8C17A02368A}"/>
              </a:ext>
            </a:extLst>
          </p:cNvPr>
          <p:cNvSpPr/>
          <p:nvPr/>
        </p:nvSpPr>
        <p:spPr>
          <a:xfrm rot="0">
            <a:off x="569127" y="2116289"/>
            <a:ext cx="104340" cy="101968"/>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0" name="Oval 9">
            <a:extLst>
              <a:ext uri="{149E3E64-3443-4BE6-B8FE-C9546DB192D9}">
                <a16:creationId xmlns:a16="http://schemas.microsoft.com/office/drawing/2010/main" id="{CE92BFA7-0501-44EB-8278-FCA42D220979}"/>
              </a:ext>
            </a:extLst>
          </p:cNvPr>
          <p:cNvSpPr/>
          <p:nvPr/>
        </p:nvSpPr>
        <p:spPr>
          <a:xfrm rot="0">
            <a:off x="569127" y="2682255"/>
            <a:ext cx="104340" cy="101968"/>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1" name="Oval 10">
            <a:extLst>
              <a:ext uri="{260D89D6-DACE-4158-A27A-DD1C66A27E9F}">
                <a16:creationId xmlns:a16="http://schemas.microsoft.com/office/drawing/2010/main" id="{278FA149-2D7A-4226-BFAB-2077C593B7F4}"/>
              </a:ext>
            </a:extLst>
          </p:cNvPr>
          <p:cNvSpPr/>
          <p:nvPr/>
        </p:nvSpPr>
        <p:spPr>
          <a:xfrm rot="0">
            <a:off x="571500" y="3021836"/>
            <a:ext cx="104340" cy="101968"/>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2" name="Oval 11">
            <a:extLst>
              <a:ext uri="{2D4E1303-0D9D-4EE6-A401-44D8A934D273}">
                <a16:creationId xmlns:a16="http://schemas.microsoft.com/office/drawing/2010/main" id="{D817D105-F01E-470D-9F7A-6C834C50FBD7}"/>
              </a:ext>
            </a:extLst>
          </p:cNvPr>
          <p:cNvSpPr/>
          <p:nvPr/>
        </p:nvSpPr>
        <p:spPr>
          <a:xfrm rot="0">
            <a:off x="580985" y="3353195"/>
            <a:ext cx="104340" cy="101968"/>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Oval 12">
            <a:extLst>
              <a:ext uri="{8F798582-761C-46CA-8DBF-EFF3470634C2}">
                <a16:creationId xmlns:a16="http://schemas.microsoft.com/office/drawing/2010/main" id="{C1E67EAE-167A-4232-BB96-58169FCC47C9}"/>
              </a:ext>
            </a:extLst>
          </p:cNvPr>
          <p:cNvSpPr/>
          <p:nvPr/>
        </p:nvSpPr>
        <p:spPr>
          <a:xfrm rot="0">
            <a:off x="569127" y="3914775"/>
            <a:ext cx="104340" cy="101968"/>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14" name="Picture 13">
            <a:extLst>
              <a:ext uri="{85332505-17C0-4882-8AE0-FB64B5E8966F}">
                <a16:creationId xmlns:a16="http://schemas.microsoft.com/office/drawing/2010/main" id="{F737D771-B6B5-4F2B-89F5-D8CD74094FB0}"/>
              </a:ext>
            </a:extLst>
          </p:cNvPr>
          <p:cNvPicPr>
            <a:picLocks noChangeAspect="true"/>
          </p:cNvPicPr>
          <p:nvPr>
            <p:custDataLst>
              <p:tags r:id="rId2"/>
            </p:custDataLst>
          </p:nvPr>
        </p:nvPicPr>
        <p:blipFill>
          <a:blip r:embed="rId3"/>
          <a:stretch>
            <a:fillRect/>
          </a:stretch>
        </p:blipFill>
        <p:spPr>
          <a:xfrm rot="0">
            <a:off x="5984192" y="3040787"/>
            <a:ext cx="1178487" cy="1107428"/>
          </a:xfrm>
          <a:prstGeom prst="rect">
            <a:avLst/>
          </a:prstGeom>
          <a:noFill/>
        </p:spPr>
      </p:pic>
      <p:pic>
        <p:nvPicPr>
          <p:cNvPr id="15" name="Picture 14">
            <a:extLst>
              <a:ext uri="{7CEB9393-3AD6-44BD-AE45-CAC0CF2B83F2}">
                <a16:creationId xmlns:a16="http://schemas.microsoft.com/office/drawing/2010/main" id="{7B404DAC-8B03-4D62-ADDB-616C03E6F087}"/>
              </a:ext>
            </a:extLst>
          </p:cNvPr>
          <p:cNvPicPr>
            <a:picLocks noChangeAspect="true"/>
          </p:cNvPicPr>
          <p:nvPr>
            <p:custDataLst>
              <p:tags r:id="rId4"/>
            </p:custDataLst>
          </p:nvPr>
        </p:nvPicPr>
        <p:blipFill>
          <a:blip r:embed="rId5"/>
          <a:stretch>
            <a:fillRect/>
          </a:stretch>
        </p:blipFill>
        <p:spPr>
          <a:xfrm rot="0">
            <a:off x="7693040" y="3021727"/>
            <a:ext cx="1194532" cy="1122506"/>
          </a:xfrm>
          <a:prstGeom prst="rect">
            <a:avLst/>
          </a:prstGeom>
          <a:noFill/>
        </p:spPr>
      </p:pic>
      <p:pic>
        <p:nvPicPr>
          <p:cNvPr id="16" name="Picture 15">
            <a:extLst>
              <a:ext uri="{637F34CD-AFB4-466A-AF53-D3306FEC5078}">
                <a16:creationId xmlns:a16="http://schemas.microsoft.com/office/drawing/2010/main" id="{6DDEE8B0-7382-467B-8F33-AB126A1FA21A}"/>
              </a:ext>
            </a:extLst>
          </p:cNvPr>
          <p:cNvPicPr>
            <a:picLocks noChangeAspect="true"/>
          </p:cNvPicPr>
          <p:nvPr>
            <p:custDataLst>
              <p:tags r:id="rId6"/>
            </p:custDataLst>
          </p:nvPr>
        </p:nvPicPr>
        <p:blipFill>
          <a:blip r:embed="rId7"/>
          <a:stretch>
            <a:fillRect/>
          </a:stretch>
        </p:blipFill>
        <p:spPr>
          <a:xfrm rot="0">
            <a:off x="7916224" y="4660906"/>
            <a:ext cx="952500" cy="222148"/>
          </a:xfrm>
          <a:prstGeom prst="rect">
            <a:avLst/>
          </a:prstGeom>
          <a:noFill/>
        </p:spPr>
      </p:pic>
    </p:spTree>
    <p:extLst>
      <p:ext uri="{01DBD93C-C776-4096-8CD3-0FA87E868B17}">
        <p14:creationId xmlns:p14="http://schemas.microsoft.com/office/powerpoint/2010/main" val="1695978025551"/>
      </p:ext>
    </p:extLst>
  </p:cSld>
  <p:clrMapOvr>
    <a:masterClrMapping/>
  </p:clrMapOvr>
  <p:transition spd="slow">
    <p:fade thruBlk="false"/>
  </p:transition>
</p:sld>
</file>

<file path=ppt/slides/slide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4">
    <p:spTree>
      <p:nvGrpSpPr>
        <p:cNvPr id="1" name=""/>
        <p:cNvGrpSpPr/>
        <p:nvPr/>
      </p:nvGrpSpPr>
      <p:grpSpPr>
        <a:xfrm>
          <a:off x="0" y="0"/>
          <a:ext cx="0" cy="0"/>
          <a:chOff x="0" y="0"/>
          <a:chExt cx="0" cy="0"/>
        </a:xfrm>
      </p:grpSpPr>
      <p:sp>
        <p:nvSpPr>
          <p:cNvPr id="2" name="TextBox 1">
            <a:extLst>
              <a:ext uri="{282FA31A-006F-4FF5-9B8D-E8B47811A425}">
                <a16:creationId xmlns:a16="http://schemas.microsoft.com/office/drawing/2010/main" id="{2397B997-A09E-46FC-B5A0-2AF990B38228}"/>
              </a:ext>
            </a:extLst>
          </p:cNvPr>
          <p:cNvSpPr txBox="1"/>
          <p:nvPr/>
        </p:nvSpPr>
        <p:spPr>
          <a:xfrm rot="0">
            <a:off x="0" y="304800"/>
            <a:ext cx="9144000" cy="1076466"/>
          </a:xfrm>
          <a:prstGeom prst="rect">
            <a:avLst/>
          </a:prstGeom>
        </p:spPr>
        <p:txBody>
          <a:bodyPr anchor="ctr" bIns="47625" lIns="95250" rIns="95250" rtlCol="0" tIns="47625" vert="horz">
            <a:spAutoFit/>
          </a:bodyPr>
          <a:lstStyle/>
          <a:p>
            <a:pPr algn="ctr" indent="0" marL="0">
              <a:buClr>
                <a:schemeClr val="accent1"/>
              </a:buClr>
              <a:buNone/>
              <a:defRPr dirty="0" lang="en-US" sz="1400"/>
            </a:pPr>
            <a:r>
              <a:rPr dirty="0" lang="en-US" sz="3000">
                <a:latin typeface="Raleway-medium"/>
              </a:rPr>
              <a:t/>
            </a:r>
            <a:endParaRPr dirty="0" lang="en-US" sz="3000">
              <a:latin typeface="Raleway-medium"/>
            </a:endParaRPr>
          </a:p>
        </p:txBody>
      </p:sp>
      <p:sp>
        <p:nvSpPr>
          <p:cNvPr id="3" name="TextBox 2">
            <a:extLst>
              <a:ext uri="{CBB250C7-2D2B-4089-8A20-F0C9B81D98D1}">
                <a16:creationId xmlns:a16="http://schemas.microsoft.com/office/drawing/2010/main" id="{20ADD07E-9429-46FB-9554-DEB398951829}"/>
              </a:ext>
            </a:extLst>
          </p:cNvPr>
          <p:cNvSpPr txBox="1"/>
          <p:nvPr/>
        </p:nvSpPr>
        <p:spPr>
          <a:xfrm rot="0">
            <a:off x="351278" y="1984836"/>
            <a:ext cx="3860589" cy="1171456"/>
          </a:xfrm>
          <a:prstGeom prst="rect">
            <a:avLst/>
          </a:prstGeom>
        </p:spPr>
        <p:txBody>
          <a:bodyPr anchor="ctr" bIns="47625" lIns="95250" rIns="95250" rtlCol="0" tIns="47625" vert="horz">
            <a:spAutoFit/>
          </a:bodyPr>
          <a:lstStyle/>
          <a:p>
            <a:pPr algn="ctr" indent="0" marL="0">
              <a:buClr>
                <a:schemeClr val="accent1"/>
              </a:buClr>
              <a:buNone/>
              <a:defRPr dirty="0" lang="en-US" sz="1400"/>
            </a:pPr>
            <a:r>
              <a:rPr b="1" dirty="0" i="1" lang="en-US" sz="3400">
                <a:solidFill>
                  <a:schemeClr val="bg1"/>
                </a:solidFill>
                <a:latin typeface="Roboto"/>
              </a:rPr>
              <a:t>Because they look like this</a:t>
            </a:r>
            <a:endParaRPr b="1" dirty="0" i="1" lang="en-US" sz="3400">
              <a:solidFill>
                <a:schemeClr val="bg1"/>
              </a:solidFill>
              <a:latin typeface="Roboto"/>
            </a:endParaRPr>
          </a:p>
        </p:txBody>
      </p:sp>
      <p:pic>
        <p:nvPicPr>
          <p:cNvPr id="4" name="Picture 3">
            <a:extLst>
              <a:ext uri="{AC4681B6-9C3A-49D6-9DA6-ED27BE7B2490}">
                <a16:creationId xmlns:a16="http://schemas.microsoft.com/office/drawing/2010/main" id="{90D9D650-1506-4FE2-9872-51724859EF27}"/>
              </a:ext>
            </a:extLst>
          </p:cNvPr>
          <p:cNvPicPr>
            <a:picLocks noChangeAspect="true"/>
          </p:cNvPicPr>
          <p:nvPr>
            <p:custDataLst>
              <p:tags r:id="rId2"/>
            </p:custDataLst>
          </p:nvPr>
        </p:nvPicPr>
        <p:blipFill>
          <a:blip r:embed="rId3"/>
          <a:stretch>
            <a:fillRect/>
          </a:stretch>
        </p:blipFill>
        <p:spPr>
          <a:xfrm rot="0">
            <a:off x="4442452" y="450451"/>
            <a:ext cx="3708962" cy="4240225"/>
          </a:xfrm>
          <a:prstGeom prst="rect">
            <a:avLst/>
          </a:prstGeom>
          <a:noFill/>
        </p:spPr>
      </p:pic>
      <p:pic>
        <p:nvPicPr>
          <p:cNvPr id="5" name="Picture 4">
            <a:extLst>
              <a:ext uri="{848F5A1B-0147-4237-9B86-7258B9793520}">
                <a16:creationId xmlns:a16="http://schemas.microsoft.com/office/drawing/2010/main" id="{792F69BD-EAA4-4179-8D36-90E0A31207C4}"/>
              </a:ext>
            </a:extLst>
          </p:cNvPr>
          <p:cNvPicPr>
            <a:picLocks noChangeAspect="true"/>
          </p:cNvPicPr>
          <p:nvPr>
            <p:custDataLst>
              <p:tags r:id="rId4"/>
            </p:custDataLst>
          </p:nvPr>
        </p:nvPicPr>
        <p:blipFill>
          <a:blip r:embed="rId5"/>
          <a:stretch>
            <a:fillRect/>
          </a:stretch>
        </p:blipFill>
        <p:spPr>
          <a:xfrm rot="0">
            <a:off x="7916224" y="4660906"/>
            <a:ext cx="952500" cy="222148"/>
          </a:xfrm>
          <a:prstGeom prst="rect">
            <a:avLst/>
          </a:prstGeom>
          <a:noFill/>
        </p:spPr>
      </p:pic>
    </p:spTree>
    <p:extLst>
      <p:ext uri="{CD2FA99F-F9A3-4727-9C37-970311E44481}">
        <p14:creationId xmlns:p14="http://schemas.microsoft.com/office/powerpoint/2010/main" val="1695978025553"/>
      </p:ext>
    </p:extLst>
  </p:cSld>
  <p:clrMapOvr>
    <a:masterClrMapping/>
  </p:clrMapOvr>
  <p:transition spd="slow">
    <p:fade thruBlk="false"/>
  </p:transition>
</p:sld>
</file>

<file path=ppt/slides/slide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5">
    <p:spTree>
      <p:nvGrpSpPr>
        <p:cNvPr id="1" name=""/>
        <p:cNvGrpSpPr/>
        <p:nvPr/>
      </p:nvGrpSpPr>
      <p:grpSpPr>
        <a:xfrm>
          <a:off x="0" y="0"/>
          <a:ext cx="0" cy="0"/>
          <a:chOff x="0" y="0"/>
          <a:chExt cx="0" cy="0"/>
        </a:xfrm>
      </p:grpSpPr>
      <p:grpSp>
        <p:nvGrpSpPr>
          <p:cNvPr id="2" name="Group 1">
            <a:extLst>
              <a:ext uri="{8C544454-1595-436B-AEB9-A90C954442E1}">
                <a16:creationId xmlns:a16="http://schemas.microsoft.com/office/drawing/2010/main" id="{1AA7B584-7DEA-48FD-90EE-0B2E061ED3DC}"/>
              </a:ext>
            </a:extLst>
          </p:cNvPr>
          <p:cNvGrpSpPr>
            <a:grpSpLocks noChangeAspect="true"/>
          </p:cNvGrpSpPr>
          <p:nvPr>
            <p:custDataLst>
              <p:tags r:id="rId2"/>
            </p:custDataLst>
          </p:nvPr>
        </p:nvGrpSpPr>
        <p:grpSpPr>
          <a:xfrm rot="0">
            <a:off x="7075742" y="1499940"/>
            <a:ext cx="952055" cy="952055"/>
            <a:chOff x="1102638" y="1640275"/>
            <a:chExt cx="1143000" cy="1143000"/>
          </a:xfrm>
        </p:grpSpPr>
        <p:sp>
          <p:nvSpPr>
            <p:cNvPr id="3" name="Oval 2">
              <a:extLst>
                <a:ext uri="{D16A579E-E9E9-4856-9B6D-6E5C5386265E}">
                  <a16:creationId xmlns:a16="http://schemas.microsoft.com/office/drawing/2010/main" id="{2025CE1F-2D7F-4A36-A58E-FF8D01DAD8FE}"/>
                </a:ext>
              </a:extLst>
            </p:cNvPr>
            <p:cNvSpPr/>
            <p:nvPr/>
          </p:nvSpPr>
          <p:spPr>
            <a:xfrm rot="0">
              <a:off x="1102638"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4" name="Oval 3">
              <a:extLst>
                <a:ext uri="{5FBF32D9-1320-44A0-A36E-6AF90A396093}">
                  <a16:creationId xmlns:a16="http://schemas.microsoft.com/office/drawing/2010/main" id="{5D843442-3F9D-4A38-8455-FC7B791B9D6D}"/>
                </a:ext>
              </a:extLst>
            </p:cNvPr>
            <p:cNvSpPr/>
            <p:nvPr/>
          </p:nvSpPr>
          <p:spPr>
            <a:xfrm rot="0">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grpSp>
      <p:grpSp>
        <p:nvGrpSpPr>
          <p:cNvPr id="5" name="Group 4">
            <a:extLst>
              <a:ext uri="{26526206-F15A-4662-ABB6-3757C0DDFFCD}">
                <a16:creationId xmlns:a16="http://schemas.microsoft.com/office/drawing/2010/main" id="{C850BAD1-9052-4490-B697-0B443FC6A5CD}"/>
              </a:ext>
            </a:extLst>
          </p:cNvPr>
          <p:cNvGrpSpPr>
            <a:grpSpLocks noChangeAspect="true"/>
          </p:cNvGrpSpPr>
          <p:nvPr>
            <p:custDataLst>
              <p:tags r:id="rId3"/>
            </p:custDataLst>
          </p:nvPr>
        </p:nvGrpSpPr>
        <p:grpSpPr>
          <a:xfrm rot="0">
            <a:off x="4715705" y="1523841"/>
            <a:ext cx="952055" cy="952055"/>
            <a:chOff x="1102638" y="1640275"/>
            <a:chExt cx="1143000" cy="1143000"/>
          </a:xfrm>
        </p:grpSpPr>
        <p:sp>
          <p:nvSpPr>
            <p:cNvPr id="6" name="Oval 5">
              <a:extLst>
                <a:ext uri="{CF8576DA-1255-4408-BD4E-243F159ED7DD}">
                  <a16:creationId xmlns:a16="http://schemas.microsoft.com/office/drawing/2010/main" id="{49A6C69B-0866-4F0E-8602-A7575422E235}"/>
                </a:ext>
              </a:extLst>
            </p:cNvPr>
            <p:cNvSpPr/>
            <p:nvPr/>
          </p:nvSpPr>
          <p:spPr>
            <a:xfrm rot="0">
              <a:off x="1102638"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7" name="Oval 6">
              <a:extLst>
                <a:ext uri="{4FF7DDE9-1CE9-4DA1-A50B-F52B78B76165}">
                  <a16:creationId xmlns:a16="http://schemas.microsoft.com/office/drawing/2010/main" id="{CD68287F-B526-4E86-BA68-3E295444967F}"/>
                </a:ext>
              </a:extLst>
            </p:cNvPr>
            <p:cNvSpPr/>
            <p:nvPr/>
          </p:nvSpPr>
          <p:spPr>
            <a:xfrm rot="0">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grpSp>
      <p:grpSp>
        <p:nvGrpSpPr>
          <p:cNvPr id="8" name="Group 7">
            <a:extLst>
              <a:ext uri="{924F67AB-A3B4-434D-97D2-A76442B6B2D8}">
                <a16:creationId xmlns:a16="http://schemas.microsoft.com/office/drawing/2010/main" id="{1FE5C5AB-A171-4FD8-8DD2-27F640C35650}"/>
              </a:ext>
            </a:extLst>
          </p:cNvPr>
          <p:cNvGrpSpPr>
            <a:grpSpLocks noChangeAspect="true"/>
          </p:cNvGrpSpPr>
          <p:nvPr>
            <p:custDataLst>
              <p:tags r:id="rId4"/>
            </p:custDataLst>
          </p:nvPr>
        </p:nvGrpSpPr>
        <p:grpSpPr>
          <a:xfrm rot="0">
            <a:off x="2675680" y="1523841"/>
            <a:ext cx="952055" cy="952055"/>
            <a:chOff x="1102638" y="1640275"/>
            <a:chExt cx="1143000" cy="1143000"/>
          </a:xfrm>
        </p:grpSpPr>
        <p:sp>
          <p:nvSpPr>
            <p:cNvPr id="9" name="Oval 8">
              <a:extLst>
                <a:ext uri="{0580C8B8-2AC4-48A4-A242-82C3A1832AAD}">
                  <a16:creationId xmlns:a16="http://schemas.microsoft.com/office/drawing/2010/main" id="{140F8508-2913-4625-B669-AFDA70A81645}"/>
                </a:ext>
              </a:extLst>
            </p:cNvPr>
            <p:cNvSpPr/>
            <p:nvPr/>
          </p:nvSpPr>
          <p:spPr>
            <a:xfrm rot="0">
              <a:off x="1102638"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0" name="Oval 9">
              <a:extLst>
                <a:ext uri="{2E7D44A4-E0EA-4A62-B907-40C6A717DD1C}">
                  <a16:creationId xmlns:a16="http://schemas.microsoft.com/office/drawing/2010/main" id="{B241743D-95C8-4638-A281-DA263C78EA01}"/>
                </a:ext>
              </a:extLst>
            </p:cNvPr>
            <p:cNvSpPr/>
            <p:nvPr/>
          </p:nvSpPr>
          <p:spPr>
            <a:xfrm rot="0">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grpSp>
      <p:grpSp>
        <p:nvGrpSpPr>
          <p:cNvPr id="11" name="Group 10">
            <a:extLst>
              <a:ext uri="{971A8D74-E7A9-44DC-8F29-FDA1C208F176}">
                <a16:creationId xmlns:a16="http://schemas.microsoft.com/office/drawing/2010/main" id="{5A2A6931-1949-4252-8BE1-A1278D7827D2}"/>
              </a:ext>
            </a:extLst>
          </p:cNvPr>
          <p:cNvGrpSpPr>
            <a:grpSpLocks noChangeAspect="true"/>
          </p:cNvGrpSpPr>
          <p:nvPr>
            <p:custDataLst>
              <p:tags r:id="rId5"/>
            </p:custDataLst>
          </p:nvPr>
        </p:nvGrpSpPr>
        <p:grpSpPr>
          <a:xfrm rot="0">
            <a:off x="635658" y="1509425"/>
            <a:ext cx="952055" cy="952055"/>
            <a:chOff x="1102638" y="1640275"/>
            <a:chExt cx="1143000" cy="1143000"/>
          </a:xfrm>
        </p:grpSpPr>
        <p:sp>
          <p:nvSpPr>
            <p:cNvPr id="12" name="Oval 11">
              <a:extLst>
                <a:ext uri="{6D4E1C68-2E68-4E24-97F7-CC3E00F9D5F4}">
                  <a16:creationId xmlns:a16="http://schemas.microsoft.com/office/drawing/2010/main" id="{B1CDD607-BBBB-48BD-BD1C-CA1CDA7B671E}"/>
                </a:ext>
              </a:extLst>
            </p:cNvPr>
            <p:cNvSpPr/>
            <p:nvPr/>
          </p:nvSpPr>
          <p:spPr>
            <a:xfrm rot="0">
              <a:off x="1102638"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Oval 12">
              <a:extLst>
                <a:ext uri="{B8CDDA72-8FF9-4E40-A1FE-A4D2693CDBF3}">
                  <a16:creationId xmlns:a16="http://schemas.microsoft.com/office/drawing/2010/main" id="{C2B459B4-EA66-44AC-9DD9-2C38C9095C84}"/>
                </a:ext>
              </a:extLst>
            </p:cNvPr>
            <p:cNvSpPr/>
            <p:nvPr/>
          </p:nvSpPr>
          <p:spPr>
            <a:xfrm rot="0">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grpSp>
      <p:sp>
        <p:nvSpPr>
          <p:cNvPr id="14" name="TextBox 13">
            <a:extLst>
              <a:ext uri="{CFDF6838-D43D-4D3E-9291-92F6393DEE5F}">
                <a16:creationId xmlns:a16="http://schemas.microsoft.com/office/drawing/2010/main" id="{DCD3B023-C7F0-4E7D-8B98-6E794433DA83}"/>
              </a:ext>
            </a:extLst>
          </p:cNvPr>
          <p:cNvSpPr txBox="1"/>
          <p:nvPr/>
        </p:nvSpPr>
        <p:spPr>
          <a:xfrm rot="0">
            <a:off x="0" y="0"/>
            <a:ext cx="9144000" cy="1411675"/>
          </a:xfrm>
          <a:prstGeom prst="rect">
            <a:avLst/>
          </a:prstGeom>
        </p:spPr>
        <p:txBody>
          <a:bodyPr anchor="ctr" bIns="47625" lIns="95250" rIns="95250" rtlCol="0" tIns="47625" vert="horz">
            <a:spAutoFit/>
          </a:bodyPr>
          <a:lstStyle/>
          <a:p>
            <a:pPr algn="ctr" indent="0" marL="0">
              <a:buClr>
                <a:schemeClr val="accent1"/>
              </a:buClr>
              <a:buNone/>
              <a:defRPr dirty="0" lang="en-US" sz="1400"/>
            </a:pPr>
            <a:r>
              <a:rPr b="1" dirty="0" i="1" lang="en-US" sz="3400">
                <a:solidFill>
                  <a:schemeClr val="bg1"/>
                </a:solidFill>
                <a:latin typeface="Roboto"/>
              </a:rPr>
              <a:t>And this leads to...</a:t>
            </a:r>
            <a:endParaRPr b="1" dirty="0" i="1" lang="en-US" sz="3400">
              <a:solidFill>
                <a:schemeClr val="bg1"/>
              </a:solidFill>
              <a:latin typeface="Roboto"/>
            </a:endParaRPr>
          </a:p>
        </p:txBody>
      </p:sp>
      <p:sp>
        <p:nvSpPr>
          <p:cNvPr id="15" name="TextBox 14">
            <a:extLst>
              <a:ext uri="{57AD66E1-BFC4-4705-AEA5-EE22EF16DA34}">
                <a16:creationId xmlns:a16="http://schemas.microsoft.com/office/drawing/2010/main" id="{6B2DFD13-6B11-4376-9E23-ECA0C5E0C7A5}"/>
              </a:ext>
            </a:extLst>
          </p:cNvPr>
          <p:cNvSpPr txBox="1"/>
          <p:nvPr/>
        </p:nvSpPr>
        <p:spPr>
          <a:xfrm rot="0">
            <a:off x="672830" y="2419350"/>
            <a:ext cx="1765570" cy="1447066"/>
          </a:xfrm>
          <a:prstGeom prst="rect">
            <a:avLst/>
          </a:prstGeom>
        </p:spPr>
        <p:txBody>
          <a:bodyPr anchor="ctr" bIns="47625" lIns="95250" rIns="95250" rtlCol="0" tIns="47625" vert="horz">
            <a:spAutoFit/>
          </a:bodyPr>
          <a:lstStyle/>
          <a:p>
            <a:pPr algn="l">
              <a:defRPr dirty="0" lang="en-US" sz="1400"/>
            </a:pPr>
            <a:r>
              <a:rPr dirty="0" i="1" lang="en-US" sz="1500">
                <a:solidFill>
                  <a:schemeClr val="bg1"/>
                </a:solidFill>
                <a:latin typeface="Roboto"/>
              </a:rPr>
              <a:t>Lack of standardization </a:t>
            </a:r>
          </a:p>
          <a:p>
            <a:pPr algn="l">
              <a:defRPr dirty="0" lang="en-US" sz="1400"/>
            </a:pPr>
            <a:r>
              <a:rPr dirty="0" i="1" lang="en-US" sz="1500">
                <a:solidFill>
                  <a:schemeClr val="bg1"/>
                </a:solidFill>
                <a:latin typeface="Roboto"/>
              </a:rPr>
              <a:t>of services </a:t>
            </a:r>
          </a:p>
          <a:p>
            <a:pPr algn="l">
              <a:defRPr dirty="0" lang="en-US" sz="1400"/>
            </a:pPr>
            <a:r>
              <a:rPr dirty="0" i="1" lang="en-US" sz="1500">
                <a:solidFill>
                  <a:schemeClr val="bg1"/>
                </a:solidFill>
                <a:latin typeface="Roboto"/>
              </a:rPr>
              <a:t>across different business functions </a:t>
            </a:r>
            <a:endParaRPr dirty="0" i="1" lang="en-US" sz="1500">
              <a:solidFill>
                <a:schemeClr val="bg1"/>
              </a:solidFill>
              <a:latin typeface="Roboto"/>
            </a:endParaRPr>
          </a:p>
        </p:txBody>
      </p:sp>
      <p:sp>
        <p:nvSpPr>
          <p:cNvPr id="16" name="TextBox 15">
            <a:extLst>
              <a:ext uri="{1C00382C-7B6B-4749-AF57-B1AA0F387C23}">
                <a16:creationId xmlns:a16="http://schemas.microsoft.com/office/drawing/2010/main" id="{9C4F582C-6278-4C41-B7AB-6DE18AD4DEB4}"/>
              </a:ext>
            </a:extLst>
          </p:cNvPr>
          <p:cNvSpPr txBox="1"/>
          <p:nvPr/>
        </p:nvSpPr>
        <p:spPr>
          <a:xfrm rot="0">
            <a:off x="2667000" y="2571750"/>
            <a:ext cx="1760645" cy="1175426"/>
          </a:xfrm>
          <a:prstGeom prst="rect">
            <a:avLst/>
          </a:prstGeom>
        </p:spPr>
        <p:txBody>
          <a:bodyPr anchor="ctr" bIns="47625" lIns="95250" rIns="95250" rtlCol="0" tIns="47625" vert="horz">
            <a:spAutoFit/>
          </a:bodyPr>
          <a:lstStyle/>
          <a:p>
            <a:pPr algn="l">
              <a:defRPr dirty="0" lang="en-US" sz="1400"/>
            </a:pPr>
            <a:r>
              <a:rPr dirty="0" i="1" lang="en-US" sz="1500">
                <a:solidFill>
                  <a:schemeClr val="bg1"/>
                </a:solidFill>
                <a:latin typeface="Roboto"/>
              </a:rPr>
              <a:t>Disjointed </a:t>
            </a:r>
            <a:r>
              <a:rPr dirty="0" err="1" i="1" lang="en-US" sz="1500">
                <a:solidFill>
                  <a:schemeClr val="bg1"/>
                </a:solidFill>
                <a:latin typeface="Roboto"/>
              </a:rPr>
              <a:t>end-user</a:t>
            </a:r>
            <a:r>
              <a:rPr dirty="0" i="1" lang="en-US" sz="1500">
                <a:solidFill>
                  <a:schemeClr val="bg1"/>
                </a:solidFill>
                <a:latin typeface="Roboto"/>
              </a:rPr>
              <a:t> experience by dealing with multiple teams and apps</a:t>
            </a:r>
            <a:endParaRPr dirty="0" i="1" lang="en-US" sz="1500">
              <a:solidFill>
                <a:schemeClr val="bg1"/>
              </a:solidFill>
              <a:latin typeface="Roboto"/>
            </a:endParaRPr>
          </a:p>
        </p:txBody>
      </p:sp>
      <p:sp>
        <p:nvSpPr>
          <p:cNvPr id="17" name="TextBox 16">
            <a:extLst>
              <a:ext uri="{ABF20AEC-29C8-4D88-8D24-B8C99241F53C}">
                <a16:creationId xmlns:a16="http://schemas.microsoft.com/office/drawing/2010/main" id="{34F64754-4384-4309-9FFF-CC9C40944B8C}"/>
              </a:ext>
            </a:extLst>
          </p:cNvPr>
          <p:cNvSpPr txBox="1"/>
          <p:nvPr/>
        </p:nvSpPr>
        <p:spPr>
          <a:xfrm rot="0">
            <a:off x="4715705" y="2514441"/>
            <a:ext cx="1765012" cy="1072232"/>
          </a:xfrm>
          <a:prstGeom prst="rect">
            <a:avLst/>
          </a:prstGeom>
        </p:spPr>
        <p:txBody>
          <a:bodyPr anchor="ctr" bIns="47625" lIns="95250" rIns="95250" rtlCol="0" tIns="47625" vert="horz">
            <a:spAutoFit/>
          </a:bodyPr>
          <a:lstStyle/>
          <a:p>
            <a:pPr algn="l">
              <a:defRPr dirty="0" lang="en-US" sz="1400"/>
            </a:pPr>
            <a:r>
              <a:rPr dirty="0" i="1" lang="en-US" sz="1500">
                <a:solidFill>
                  <a:schemeClr val="bg1"/>
                </a:solidFill>
                <a:latin typeface="Roboto"/>
              </a:rPr>
              <a:t>Disparate and redundant tools reflecting underlying silos  </a:t>
            </a:r>
            <a:endParaRPr dirty="0" i="1" lang="en-US" sz="1500">
              <a:solidFill>
                <a:schemeClr val="bg1"/>
              </a:solidFill>
              <a:latin typeface="Roboto"/>
            </a:endParaRPr>
          </a:p>
        </p:txBody>
      </p:sp>
      <p:sp>
        <p:nvSpPr>
          <p:cNvPr id="18" name="TextBox 17">
            <a:extLst>
              <a:ext uri="{962358B3-BFB3-44C3-BBDE-3582A940E47A}">
                <a16:creationId xmlns:a16="http://schemas.microsoft.com/office/drawing/2010/main" id="{8E85A7DC-EA22-42C3-893B-04A3DB034209}"/>
              </a:ext>
            </a:extLst>
          </p:cNvPr>
          <p:cNvSpPr txBox="1"/>
          <p:nvPr/>
        </p:nvSpPr>
        <p:spPr>
          <a:xfrm rot="0">
            <a:off x="7075742" y="3253659"/>
            <a:ext cx="1756023" cy="556569"/>
          </a:xfrm>
          <a:prstGeom prst="rect">
            <a:avLst/>
          </a:prstGeom>
        </p:spPr>
        <p:txBody>
          <a:bodyPr anchor="ctr" bIns="47625" lIns="95250" rIns="95250" rtlCol="0" tIns="47625" vert="horz">
            <a:spAutoFit/>
          </a:bodyPr>
          <a:lstStyle/>
          <a:p>
            <a:pPr algn="l">
              <a:defRPr dirty="0" lang="en-US" sz="1400"/>
            </a:pPr>
            <a:r>
              <a:rPr dirty="0" i="1" lang="en-US" sz="1500">
                <a:solidFill>
                  <a:schemeClr val="bg1"/>
                </a:solidFill>
                <a:latin typeface="Roboto"/>
              </a:rPr>
              <a:t>The investments into IT process, tools, and best practices that benefit the IT team not being extended to other teams</a:t>
            </a:r>
            <a:endParaRPr dirty="0" i="1" lang="en-US" sz="1500">
              <a:solidFill>
                <a:schemeClr val="bg1"/>
              </a:solidFill>
              <a:latin typeface="Roboto"/>
            </a:endParaRPr>
          </a:p>
        </p:txBody>
      </p:sp>
      <p:pic>
        <p:nvPicPr>
          <p:cNvPr id="19" name="Picture 18">
            <a:extLst>
              <a:ext uri="{B5642009-A0FA-47E6-8A66-3802CA8C3EF1}">
                <a16:creationId xmlns:a16="http://schemas.microsoft.com/office/drawing/2010/main" id="{6DEF3256-A1C9-49E3-B9EC-DEAC5CA196B7}"/>
              </a:ext>
            </a:extLst>
          </p:cNvPr>
          <p:cNvPicPr>
            <a:picLocks noChangeAspect="true"/>
          </p:cNvPicPr>
          <p:nvPr>
            <p:custDataLst>
              <p:tags r:id="rId6"/>
            </p:custDataLst>
          </p:nvPr>
        </p:nvPicPr>
        <p:blipFill>
          <a:blip r:embed="rId7">
            <a:biLevel thresh="50000"/>
          </a:blip>
          <a:stretch>
            <a:fillRect/>
          </a:stretch>
        </p:blipFill>
        <p:spPr>
          <a:xfrm rot="0">
            <a:off x="857391" y="1721674"/>
            <a:ext cx="508588" cy="508588"/>
          </a:xfrm>
          <a:prstGeom prst="rect">
            <a:avLst/>
          </a:prstGeom>
          <a:noFill/>
        </p:spPr>
      </p:pic>
      <p:pic>
        <p:nvPicPr>
          <p:cNvPr id="20" name="Picture 19">
            <a:extLst>
              <a:ext uri="{3DF15BBE-D24C-4B30-B1E3-8D6929E398B0}">
                <a16:creationId xmlns:a16="http://schemas.microsoft.com/office/drawing/2010/main" id="{01AB7C87-B601-4FAD-8411-882BD8EC7A66}"/>
              </a:ext>
            </a:extLst>
          </p:cNvPr>
          <p:cNvPicPr>
            <a:picLocks noChangeAspect="true"/>
          </p:cNvPicPr>
          <p:nvPr>
            <p:custDataLst>
              <p:tags r:id="rId8"/>
            </p:custDataLst>
          </p:nvPr>
        </p:nvPicPr>
        <p:blipFill>
          <a:blip r:embed="rId9">
            <a:biLevel thresh="50000"/>
          </a:blip>
          <a:stretch>
            <a:fillRect/>
          </a:stretch>
        </p:blipFill>
        <p:spPr>
          <a:xfrm rot="0">
            <a:off x="4959818" y="1767954"/>
            <a:ext cx="463828" cy="463828"/>
          </a:xfrm>
          <a:prstGeom prst="rect">
            <a:avLst/>
          </a:prstGeom>
          <a:noFill/>
        </p:spPr>
      </p:pic>
      <p:pic>
        <p:nvPicPr>
          <p:cNvPr id="21" name="Picture 20">
            <a:extLst>
              <a:ext uri="{7D204EF9-9BB3-476A-BDE7-D7616DB2AC1F}">
                <a16:creationId xmlns:a16="http://schemas.microsoft.com/office/drawing/2010/main" id="{1EC01FA8-5F4B-46C3-9796-23F139A01CED}"/>
              </a:ext>
            </a:extLst>
          </p:cNvPr>
          <p:cNvPicPr>
            <a:picLocks noChangeAspect="true"/>
          </p:cNvPicPr>
          <p:nvPr>
            <p:custDataLst>
              <p:tags r:id="rId10"/>
            </p:custDataLst>
          </p:nvPr>
        </p:nvPicPr>
        <p:blipFill>
          <a:blip r:embed="rId11">
            <a:biLevel thresh="50000"/>
          </a:blip>
          <a:stretch>
            <a:fillRect/>
          </a:stretch>
        </p:blipFill>
        <p:spPr>
          <a:xfrm rot="0">
            <a:off x="7290951" y="1715149"/>
            <a:ext cx="521636" cy="521636"/>
          </a:xfrm>
          <a:prstGeom prst="rect">
            <a:avLst/>
          </a:prstGeom>
          <a:noFill/>
        </p:spPr>
      </p:pic>
      <p:cxnSp>
        <p:nvCxnSpPr>
          <p:cNvPr id="22" name="Straight Connector 21">
            <a:extLst>
              <a:ext uri="{86A6096C-F700-4C27-9145-077FC347CCEB}">
                <a16:creationId xmlns:a16="http://schemas.microsoft.com/office/drawing/2010/main" id="{BF46746E-3848-451D-9CB7-1ED08D53426B}"/>
              </a:ext>
            </a:extLst>
          </p:cNvPr>
          <p:cNvCxnSpPr/>
          <p:nvPr/>
        </p:nvCxnSpPr>
        <p:spPr>
          <a:xfrm flipV="true" rot="10800000">
            <a:off x="7075742" y="2578804"/>
            <a:ext cx="0" cy="1883163"/>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cxnSp>
        <p:nvCxnSpPr>
          <p:cNvPr id="23" name="Straight Connector 22">
            <a:extLst>
              <a:ext uri="{2F4F1D67-2983-484F-BDAC-9800C75578BB}">
                <a16:creationId xmlns:a16="http://schemas.microsoft.com/office/drawing/2010/main" id="{458E2764-93A2-4453-A16B-847B50540547}"/>
              </a:ext>
            </a:extLst>
          </p:cNvPr>
          <p:cNvCxnSpPr/>
          <p:nvPr/>
        </p:nvCxnSpPr>
        <p:spPr>
          <a:xfrm flipV="true" rot="10800000">
            <a:off x="4738485" y="2578804"/>
            <a:ext cx="0" cy="1883163"/>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cxnSp>
        <p:nvCxnSpPr>
          <p:cNvPr id="24" name="Straight Connector 23">
            <a:extLst>
              <a:ext uri="{D7FF463F-941E-488E-AAFC-0BB13C63FBE9}">
                <a16:creationId xmlns:a16="http://schemas.microsoft.com/office/drawing/2010/main" id="{09FCDBBD-2699-4402-B6ED-C404C161069A}"/>
              </a:ext>
            </a:extLst>
          </p:cNvPr>
          <p:cNvCxnSpPr/>
          <p:nvPr/>
        </p:nvCxnSpPr>
        <p:spPr>
          <a:xfrm flipV="true" rot="10800000">
            <a:off x="2675680" y="2552700"/>
            <a:ext cx="0" cy="1883163"/>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cxnSp>
        <p:nvCxnSpPr>
          <p:cNvPr id="25" name="Straight Connector 24">
            <a:extLst>
              <a:ext uri="{64D28F64-FFE8-45DB-8A36-E92917497A12}">
                <a16:creationId xmlns:a16="http://schemas.microsoft.com/office/drawing/2010/main" id="{F1CCDC7A-5955-448A-81DA-56AB37BB2B63}"/>
              </a:ext>
            </a:extLst>
          </p:cNvPr>
          <p:cNvCxnSpPr/>
          <p:nvPr/>
        </p:nvCxnSpPr>
        <p:spPr>
          <a:xfrm flipV="true" rot="10800000">
            <a:off x="658439" y="2581275"/>
            <a:ext cx="0" cy="1883163"/>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pic>
        <p:nvPicPr>
          <p:cNvPr id="26" name="Picture 25">
            <a:extLst>
              <a:ext uri="{BB683DE4-D1E3-466B-9355-1250DFD49BCE}">
                <a16:creationId xmlns:a16="http://schemas.microsoft.com/office/drawing/2010/main" id="{90DFC812-FA32-4694-9089-7450567017C1}"/>
              </a:ext>
            </a:extLst>
          </p:cNvPr>
          <p:cNvPicPr>
            <a:picLocks noChangeAspect="true"/>
          </p:cNvPicPr>
          <p:nvPr>
            <p:custDataLst>
              <p:tags r:id="rId12"/>
            </p:custDataLst>
          </p:nvPr>
        </p:nvPicPr>
        <p:blipFill>
          <a:blip r:embed="rId13">
            <a:lum bright="100000" contrast="100000"/>
            <a:extLst>
              <a:ext uri="{F0913CA1-B5E2-46EA-BA56-03ABCC7CCE10}">
                <a14:imgProps xmlns:a14="http://schemas.microsoft.com/office/drawing/2010/main">
                  <a14:imgLayer>
                    <a14:imgEffect>
                      <a14:brightnessContrast bright="100000" contrast="100000"/>
                    </a14:imgEffect>
                  </a14:imgLayer>
                </a14:imgProps>
              </a:ext>
              <a:ext uri="{D02C99B5-3780-4BFE-8063-4B8AF0EA8F4A}">
                <a14:useLocalDpi xmlns:a14="http://schemas.microsoft.com/office/drawing/2010/main" val="0"/>
              </a:ext>
            </a:extLst>
          </a:blip>
          <a:stretch>
            <a:fillRect/>
          </a:stretch>
        </p:blipFill>
        <p:spPr>
          <a:xfrm rot="0">
            <a:off x="2869919" y="1772844"/>
            <a:ext cx="563578" cy="454050"/>
          </a:xfrm>
          <a:prstGeom prst="rect">
            <a:avLst/>
          </a:prstGeom>
          <a:noFill/>
        </p:spPr>
      </p:pic>
      <p:pic>
        <p:nvPicPr>
          <p:cNvPr id="27" name="Picture 26">
            <a:extLst>
              <a:ext uri="{A6C8D0CD-6B6F-4F94-AA52-2F76ACD22E39}">
                <a16:creationId xmlns:a16="http://schemas.microsoft.com/office/drawing/2010/main" id="{25579A45-4AD1-48C7-B1E2-84021B61633D}"/>
              </a:ext>
            </a:extLst>
          </p:cNvPr>
          <p:cNvPicPr>
            <a:picLocks noChangeAspect="true"/>
          </p:cNvPicPr>
          <p:nvPr>
            <p:custDataLst>
              <p:tags r:id="rId14"/>
            </p:custDataLst>
          </p:nvPr>
        </p:nvPicPr>
        <p:blipFill>
          <a:blip r:embed="rId15"/>
          <a:stretch>
            <a:fillRect/>
          </a:stretch>
        </p:blipFill>
        <p:spPr>
          <a:xfrm rot="0">
            <a:off x="7916224" y="4660906"/>
            <a:ext cx="952500" cy="222148"/>
          </a:xfrm>
          <a:prstGeom prst="rect">
            <a:avLst/>
          </a:prstGeom>
          <a:noFill/>
        </p:spPr>
      </p:pic>
    </p:spTree>
    <p:extLst>
      <p:ext uri="{1E435FA1-3FEC-4758-ABFA-0B26F8E2024E}">
        <p14:creationId xmlns:p14="http://schemas.microsoft.com/office/powerpoint/2010/main" val="1695978025555"/>
      </p:ext>
    </p:extLst>
  </p:cSld>
  <p:clrMapOvr>
    <a:masterClrMapping/>
  </p:clrMapOvr>
  <p:transition spd="slow">
    <p:fade thruBlk="false"/>
  </p:transition>
</p:sld>
</file>

<file path=ppt/slides/slide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6">
    <p:spTree>
      <p:nvGrpSpPr>
        <p:cNvPr id="1" name=""/>
        <p:cNvGrpSpPr/>
        <p:nvPr/>
      </p:nvGrpSpPr>
      <p:grpSpPr>
        <a:xfrm>
          <a:off x="0" y="0"/>
          <a:ext cx="0" cy="0"/>
          <a:chOff x="0" y="0"/>
          <a:chExt cx="0" cy="0"/>
        </a:xfrm>
      </p:grpSpPr>
      <p:grpSp>
        <p:nvGrpSpPr>
          <p:cNvPr id="2" name="Group 1">
            <a:extLst>
              <a:ext uri="{4BF1CF9C-1527-4FAB-BD5F-E9EF8312E943}">
                <a16:creationId xmlns:a16="http://schemas.microsoft.com/office/drawing/2010/main" id="{5BBD32A6-2802-4CDA-9DD2-CE7BD7D047C9}"/>
              </a:ext>
            </a:extLst>
          </p:cNvPr>
          <p:cNvGrpSpPr>
            <a:grpSpLocks noChangeAspect="true"/>
          </p:cNvGrpSpPr>
          <p:nvPr>
            <p:custDataLst>
              <p:tags r:id="rId2"/>
            </p:custDataLst>
          </p:nvPr>
        </p:nvGrpSpPr>
        <p:grpSpPr>
          <a:xfrm rot="0">
            <a:off x="6462032" y="1751251"/>
            <a:ext cx="1003646" cy="1003646"/>
            <a:chOff x="1102638" y="1640275"/>
            <a:chExt cx="1143000" cy="1143000"/>
          </a:xfrm>
        </p:grpSpPr>
        <p:sp>
          <p:nvSpPr>
            <p:cNvPr id="3" name="Oval 2">
              <a:extLst>
                <a:ext uri="{18A07B01-2528-4B75-B614-C799DA707B86}">
                  <a16:creationId xmlns:a16="http://schemas.microsoft.com/office/drawing/2010/main" id="{5AADB432-6A46-4405-8D13-7614E2A96C9B}"/>
                </a:ext>
              </a:extLst>
            </p:cNvPr>
            <p:cNvSpPr/>
            <p:nvPr/>
          </p:nvSpPr>
          <p:spPr>
            <a:xfrm rot="0">
              <a:off x="1102638"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4" name="Oval 3">
              <a:extLst>
                <a:ext uri="{9F940C3B-8AD2-4758-B931-EB89991A37FE}">
                  <a16:creationId xmlns:a16="http://schemas.microsoft.com/office/drawing/2010/main" id="{332D5DEA-4D22-455B-BDFF-9B7BEE9B2E84}"/>
                </a:ext>
              </a:extLst>
            </p:cNvPr>
            <p:cNvSpPr/>
            <p:nvPr/>
          </p:nvSpPr>
          <p:spPr>
            <a:xfrm rot="0">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grpSp>
      <p:grpSp>
        <p:nvGrpSpPr>
          <p:cNvPr id="5" name="Group 4">
            <a:extLst>
              <a:ext uri="{0DF68FB1-656B-4334-8F2C-94F00D7A16D8}">
                <a16:creationId xmlns:a16="http://schemas.microsoft.com/office/drawing/2010/main" id="{867F2129-DAEA-4E2B-97B9-B0D9139D01C6}"/>
              </a:ext>
            </a:extLst>
          </p:cNvPr>
          <p:cNvGrpSpPr>
            <a:grpSpLocks noChangeAspect="true"/>
          </p:cNvGrpSpPr>
          <p:nvPr>
            <p:custDataLst>
              <p:tags r:id="rId3"/>
            </p:custDataLst>
          </p:nvPr>
        </p:nvGrpSpPr>
        <p:grpSpPr>
          <a:xfrm rot="0">
            <a:off x="3751506" y="1751251"/>
            <a:ext cx="1003646" cy="1003646"/>
            <a:chOff x="1102638" y="1640275"/>
            <a:chExt cx="1143000" cy="1143000"/>
          </a:xfrm>
        </p:grpSpPr>
        <p:sp>
          <p:nvSpPr>
            <p:cNvPr id="6" name="Oval 5">
              <a:extLst>
                <a:ext uri="{F31884E9-2B8B-4A08-A04D-2A448D17692B}">
                  <a16:creationId xmlns:a16="http://schemas.microsoft.com/office/drawing/2010/main" id="{56FB8077-D667-4D9B-B152-DAC3FD736DFE}"/>
                </a:ext>
              </a:extLst>
            </p:cNvPr>
            <p:cNvSpPr/>
            <p:nvPr/>
          </p:nvSpPr>
          <p:spPr>
            <a:xfrm rot="0">
              <a:off x="1102638"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7" name="Oval 6">
              <a:extLst>
                <a:ext uri="{3C413FB4-6C47-4533-8C97-76EEAC15C4D2}">
                  <a16:creationId xmlns:a16="http://schemas.microsoft.com/office/drawing/2010/main" id="{D358FE9B-9C30-44F4-80BC-CBF57A6FE3FD}"/>
                </a:ext>
              </a:extLst>
            </p:cNvPr>
            <p:cNvSpPr/>
            <p:nvPr/>
          </p:nvSpPr>
          <p:spPr>
            <a:xfrm rot="0">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grpSp>
      <p:grpSp>
        <p:nvGrpSpPr>
          <p:cNvPr id="8" name="Group 7">
            <a:extLst>
              <a:ext uri="{866844F7-AB43-454A-AA46-05113944A658}">
                <a16:creationId xmlns:a16="http://schemas.microsoft.com/office/drawing/2010/main" id="{7E66D041-169F-4807-B127-0BB5694E242B}"/>
              </a:ext>
            </a:extLst>
          </p:cNvPr>
          <p:cNvGrpSpPr>
            <a:grpSpLocks noChangeAspect="true"/>
          </p:cNvGrpSpPr>
          <p:nvPr>
            <p:custDataLst>
              <p:tags r:id="rId4"/>
            </p:custDataLst>
          </p:nvPr>
        </p:nvGrpSpPr>
        <p:grpSpPr>
          <a:xfrm rot="0">
            <a:off x="1176726" y="1751251"/>
            <a:ext cx="1003646" cy="1003646"/>
            <a:chOff x="1102638" y="1640275"/>
            <a:chExt cx="1143000" cy="1143000"/>
          </a:xfrm>
        </p:grpSpPr>
        <p:sp>
          <p:nvSpPr>
            <p:cNvPr id="9" name="Oval 8">
              <a:extLst>
                <a:ext uri="{4CF84ED9-B250-437C-BBC7-B1C5017F1866}">
                  <a16:creationId xmlns:a16="http://schemas.microsoft.com/office/drawing/2010/main" id="{4C1F54E3-EC37-4DF0-898B-4733E89F323D}"/>
                </a:ext>
              </a:extLst>
            </p:cNvPr>
            <p:cNvSpPr/>
            <p:nvPr/>
          </p:nvSpPr>
          <p:spPr>
            <a:xfrm rot="0">
              <a:off x="1102638"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0" name="Oval 9">
              <a:extLst>
                <a:ext uri="{544A9DCA-D12D-4FBE-96F6-3B858CA4E6EA}">
                  <a16:creationId xmlns:a16="http://schemas.microsoft.com/office/drawing/2010/main" id="{5B038E88-5FB1-49A9-8B15-E56A6245BFA9}"/>
                </a:ext>
              </a:extLst>
            </p:cNvPr>
            <p:cNvSpPr/>
            <p:nvPr/>
          </p:nvSpPr>
          <p:spPr>
            <a:xfrm rot="0">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grpSp>
      <p:sp>
        <p:nvSpPr>
          <p:cNvPr id="11" name="TextBox 10">
            <a:extLst>
              <a:ext uri="{310D4358-6819-4B4A-BC9C-5B27FD88BA22}">
                <a16:creationId xmlns:a16="http://schemas.microsoft.com/office/drawing/2010/main" id="{751CB32D-35FB-4060-BC95-D54341757011}"/>
              </a:ext>
            </a:extLst>
          </p:cNvPr>
          <p:cNvSpPr txBox="1"/>
          <p:nvPr/>
        </p:nvSpPr>
        <p:spPr>
          <a:xfrm rot="0">
            <a:off x="0" y="0"/>
            <a:ext cx="9144000" cy="1408593"/>
          </a:xfrm>
          <a:prstGeom prst="rect">
            <a:avLst/>
          </a:prstGeom>
        </p:spPr>
        <p:txBody>
          <a:bodyPr anchor="ctr" bIns="47625" lIns="95250" rIns="95250" rtlCol="0" tIns="47625" vert="horz">
            <a:spAutoFit/>
          </a:bodyPr>
          <a:lstStyle/>
          <a:p>
            <a:pPr algn="ctr">
              <a:defRPr dirty="0" lang="en-US" sz="1400"/>
            </a:pPr>
            <a:r>
              <a:rPr b="1" dirty="0" i="1" lang="en-US" sz="3400">
                <a:solidFill>
                  <a:schemeClr val="bg1"/>
                </a:solidFill>
                <a:latin typeface="Roboto"/>
              </a:rPr>
              <a:t>But why are they different?</a:t>
            </a:r>
            <a:endParaRPr b="1" dirty="0" i="1" lang="en-US" sz="3400">
              <a:solidFill>
                <a:schemeClr val="bg1"/>
              </a:solidFill>
              <a:latin typeface="Roboto"/>
            </a:endParaRPr>
          </a:p>
        </p:txBody>
      </p:sp>
      <p:sp>
        <p:nvSpPr>
          <p:cNvPr id="12" name="TextBox 11">
            <a:extLst>
              <a:ext uri="{AB29DB28-957D-4CD6-BC1F-A88F4D1DD1E6}">
                <a16:creationId xmlns:a16="http://schemas.microsoft.com/office/drawing/2010/main" id="{3BC844FF-A846-40AD-B59E-4084B129E85D}"/>
              </a:ext>
            </a:extLst>
          </p:cNvPr>
          <p:cNvSpPr txBox="1"/>
          <p:nvPr/>
        </p:nvSpPr>
        <p:spPr>
          <a:xfrm rot="0">
            <a:off x="-9169" y="752475"/>
            <a:ext cx="9144000" cy="732753"/>
          </a:xfrm>
          <a:prstGeom prst="rect">
            <a:avLst/>
          </a:prstGeom>
        </p:spPr>
        <p:txBody>
          <a:bodyPr anchor="ctr" bIns="47625" lIns="95250" rIns="95250" rtlCol="0" tIns="47625" vert="horz">
            <a:spAutoFit/>
          </a:bodyPr>
          <a:lstStyle/>
          <a:p>
            <a:pPr algn="ctr">
              <a:defRPr dirty="0" lang="en-US" sz="1400"/>
            </a:pPr>
            <a:r>
              <a:rPr dirty="0" i="1" lang="en-US" sz="1500">
                <a:solidFill>
                  <a:schemeClr val="bg1"/>
                </a:solidFill>
                <a:latin typeface="Roboto-light"/>
              </a:rPr>
              <a:t>A lot of operational efficiency problems in IT are solved with technology and process automation.</a:t>
            </a:r>
            <a:endParaRPr dirty="0" i="1" lang="en-US" sz="1500">
              <a:solidFill>
                <a:schemeClr val="bg1"/>
              </a:solidFill>
              <a:latin typeface="Roboto-light"/>
            </a:endParaRPr>
          </a:p>
        </p:txBody>
      </p:sp>
      <p:sp>
        <p:nvSpPr>
          <p:cNvPr id="13" name="TextBox 12">
            <a:extLst>
              <a:ext uri="{D7537756-4A27-4DB4-8709-2F76BB735501}">
                <a16:creationId xmlns:a16="http://schemas.microsoft.com/office/drawing/2010/main" id="{BFB4FBC6-C86C-4C65-BFDB-24B97EFFC421}"/>
              </a:ext>
            </a:extLst>
          </p:cNvPr>
          <p:cNvSpPr txBox="1"/>
          <p:nvPr/>
        </p:nvSpPr>
        <p:spPr>
          <a:xfrm rot="0">
            <a:off x="1168500" y="2627551"/>
            <a:ext cx="2113948" cy="1689908"/>
          </a:xfrm>
          <a:prstGeom prst="rect">
            <a:avLst/>
          </a:prstGeom>
        </p:spPr>
        <p:txBody>
          <a:bodyPr anchor="ctr" bIns="47625" lIns="95250" rIns="95250" rtlCol="0" tIns="47625" vert="horz">
            <a:spAutoFit/>
          </a:bodyPr>
          <a:lstStyle/>
          <a:p>
            <a:pPr algn="l">
              <a:lnSpc>
                <a:spcPct val="100000"/>
              </a:lnSpc>
              <a:defRPr dirty="0" lang="en-US" sz="1400"/>
            </a:pPr>
            <a:r>
              <a:rPr dirty="0" i="1" lang="en-US" sz="1500">
                <a:solidFill>
                  <a:schemeClr val="bg1"/>
                </a:solidFill>
                <a:latin typeface="Roboto"/>
              </a:rPr>
              <a:t>Unlike IT, technology adoption doesn't always take the front seat in other </a:t>
            </a:r>
          </a:p>
          <a:p>
            <a:pPr algn="l">
              <a:lnSpc>
                <a:spcPct val="100000"/>
              </a:lnSpc>
              <a:defRPr dirty="0" lang="en-US" sz="1400"/>
            </a:pPr>
            <a:r>
              <a:rPr dirty="0" i="1" lang="en-US" sz="1500">
                <a:solidFill>
                  <a:schemeClr val="bg1"/>
                </a:solidFill>
                <a:latin typeface="Roboto"/>
              </a:rPr>
              <a:t>business functions</a:t>
            </a:r>
            <a:endParaRPr dirty="0" i="1" lang="en-US" sz="1500">
              <a:solidFill>
                <a:schemeClr val="bg1"/>
              </a:solidFill>
              <a:latin typeface="Roboto"/>
            </a:endParaRPr>
          </a:p>
        </p:txBody>
      </p:sp>
      <p:sp>
        <p:nvSpPr>
          <p:cNvPr id="14" name="TextBox 13">
            <a:extLst>
              <a:ext uri="{1A64A137-B00A-46C5-A367-6CB297323706}">
                <a16:creationId xmlns:a16="http://schemas.microsoft.com/office/drawing/2010/main" id="{6CD2DD2E-F609-4893-9A17-2F5CE07C59F6}"/>
              </a:ext>
            </a:extLst>
          </p:cNvPr>
          <p:cNvSpPr txBox="1"/>
          <p:nvPr/>
        </p:nvSpPr>
        <p:spPr>
          <a:xfrm rot="0">
            <a:off x="3391323" y="2940260"/>
            <a:ext cx="2571614" cy="1380975"/>
          </a:xfrm>
          <a:prstGeom prst="rect">
            <a:avLst/>
          </a:prstGeom>
        </p:spPr>
        <p:txBody>
          <a:bodyPr anchor="ctr" bIns="47625" lIns="95250" rIns="95250" rtlCol="0" tIns="47625" vert="horz">
            <a:spAutoFit/>
          </a:bodyPr>
          <a:lstStyle/>
          <a:p>
            <a:pPr algn="ctr">
              <a:defRPr dirty="0" lang="en-US" sz="1400"/>
            </a:pPr>
            <a:r>
              <a:rPr dirty="0" lang="en-US" sz="1600">
                <a:solidFill>
                  <a:srgbClr val="112e50"/>
                </a:solidFill>
                <a:latin typeface="Raleway"/>
              </a:rPr>
              <a:t/>
            </a:r>
            <a:endParaRPr dirty="0" lang="en-US" sz="1600">
              <a:solidFill>
                <a:srgbClr val="112e50"/>
              </a:solidFill>
              <a:latin typeface="Raleway"/>
            </a:endParaRPr>
          </a:p>
        </p:txBody>
      </p:sp>
      <p:sp>
        <p:nvSpPr>
          <p:cNvPr id="15" name="TextBox 14">
            <a:extLst>
              <a:ext uri="{C930B87A-3EBB-4CDB-B0BD-FA03DF4AEF1D}">
                <a16:creationId xmlns:a16="http://schemas.microsoft.com/office/drawing/2010/main" id="{D075E6EA-D36D-48CE-A916-8C7478AFCA02}"/>
              </a:ext>
            </a:extLst>
          </p:cNvPr>
          <p:cNvSpPr txBox="1"/>
          <p:nvPr/>
        </p:nvSpPr>
        <p:spPr>
          <a:xfrm rot="0">
            <a:off x="5976324" y="2825960"/>
            <a:ext cx="2571614" cy="1380975"/>
          </a:xfrm>
          <a:prstGeom prst="rect">
            <a:avLst/>
          </a:prstGeom>
        </p:spPr>
        <p:txBody>
          <a:bodyPr anchor="ctr" bIns="47625" lIns="95250" rIns="95250" rtlCol="0" tIns="47625" vert="horz">
            <a:spAutoFit/>
          </a:bodyPr>
          <a:lstStyle/>
          <a:p>
            <a:pPr algn="ctr">
              <a:defRPr dirty="0" lang="en-US" sz="1400"/>
            </a:pPr>
            <a:r>
              <a:rPr dirty="0" lang="en-US" sz="1600">
                <a:solidFill>
                  <a:srgbClr val="112e50"/>
                </a:solidFill>
                <a:latin typeface="Raleway"/>
              </a:rPr>
              <a:t/>
            </a:r>
            <a:endParaRPr dirty="0" lang="en-US" sz="1600">
              <a:solidFill>
                <a:srgbClr val="112e50"/>
              </a:solidFill>
              <a:latin typeface="Raleway"/>
            </a:endParaRPr>
          </a:p>
        </p:txBody>
      </p:sp>
      <p:pic>
        <p:nvPicPr>
          <p:cNvPr id="16" name="Picture 15">
            <a:extLst>
              <a:ext uri="{ED45A1A9-4E5E-4DB6-8839-A9F8A5FD7706}">
                <a16:creationId xmlns:a16="http://schemas.microsoft.com/office/drawing/2010/main" id="{E091AA7C-5EFC-40D5-9D5F-5F866A417A32}"/>
              </a:ext>
            </a:extLst>
          </p:cNvPr>
          <p:cNvPicPr>
            <a:picLocks noChangeAspect="true"/>
          </p:cNvPicPr>
          <p:nvPr>
            <p:custDataLst>
              <p:tags r:id="rId5"/>
            </p:custDataLst>
          </p:nvPr>
        </p:nvPicPr>
        <p:blipFill>
          <a:blip r:embed="rId6">
            <a:biLevel thresh="50000"/>
          </a:blip>
          <a:stretch>
            <a:fillRect/>
          </a:stretch>
        </p:blipFill>
        <p:spPr>
          <a:xfrm rot="0">
            <a:off x="3982374" y="1982119"/>
            <a:ext cx="541910" cy="541910"/>
          </a:xfrm>
          <a:prstGeom prst="rect">
            <a:avLst/>
          </a:prstGeom>
          <a:noFill/>
        </p:spPr>
      </p:pic>
      <p:pic>
        <p:nvPicPr>
          <p:cNvPr id="17" name="Picture 16">
            <a:extLst>
              <a:ext uri="{949475F5-D352-443F-8D2A-51A902C9516E}">
                <a16:creationId xmlns:a16="http://schemas.microsoft.com/office/drawing/2010/main" id="{45DB83EE-79B0-4048-B657-8AD111F9705F}"/>
              </a:ext>
            </a:extLst>
          </p:cNvPr>
          <p:cNvPicPr>
            <a:picLocks noChangeAspect="true"/>
          </p:cNvPicPr>
          <p:nvPr>
            <p:custDataLst>
              <p:tags r:id="rId7"/>
            </p:custDataLst>
          </p:nvPr>
        </p:nvPicPr>
        <p:blipFill>
          <a:blip r:embed="rId8">
            <a:biLevel thresh="50000"/>
          </a:blip>
          <a:stretch>
            <a:fillRect/>
          </a:stretch>
        </p:blipFill>
        <p:spPr>
          <a:xfrm rot="0">
            <a:off x="6683924" y="1973143"/>
            <a:ext cx="559861" cy="559861"/>
          </a:xfrm>
          <a:prstGeom prst="rect">
            <a:avLst/>
          </a:prstGeom>
          <a:noFill/>
        </p:spPr>
      </p:pic>
      <p:sp>
        <p:nvSpPr>
          <p:cNvPr id="18" name="TextBox 17">
            <a:extLst>
              <a:ext uri="{C2B62195-3892-4C0C-8C58-EA9B896772B7}">
                <a16:creationId xmlns:a16="http://schemas.microsoft.com/office/drawing/2010/main" id="{0ED561C7-D381-4605-8D99-5DAD4A13C80A}"/>
              </a:ext>
            </a:extLst>
          </p:cNvPr>
          <p:cNvSpPr txBox="1"/>
          <p:nvPr/>
        </p:nvSpPr>
        <p:spPr>
          <a:xfrm rot="0">
            <a:off x="3704626" y="2883174"/>
            <a:ext cx="2110444" cy="1190348"/>
          </a:xfrm>
          <a:prstGeom prst="rect">
            <a:avLst/>
          </a:prstGeom>
        </p:spPr>
        <p:txBody>
          <a:bodyPr anchor="ctr" bIns="47625" lIns="95250" rIns="95250" rtlCol="0" tIns="47625" vert="horz">
            <a:spAutoFit/>
          </a:bodyPr>
          <a:lstStyle/>
          <a:p>
            <a:pPr algn="l">
              <a:lnSpc>
                <a:spcPct val="100000"/>
              </a:lnSpc>
              <a:defRPr dirty="0" lang="en-US" sz="1400"/>
            </a:pPr>
            <a:r>
              <a:rPr dirty="0" i="1" lang="en-US" sz="1500">
                <a:solidFill>
                  <a:schemeClr val="bg1"/>
                </a:solidFill>
                <a:latin typeface="Roboto"/>
              </a:rPr>
              <a:t>Complex, costly, and cumbersome implementations can create another Big Dig situation  </a:t>
            </a:r>
            <a:endParaRPr dirty="0" i="1" lang="en-US" sz="1500">
              <a:solidFill>
                <a:schemeClr val="bg1"/>
              </a:solidFill>
              <a:latin typeface="Roboto"/>
            </a:endParaRPr>
          </a:p>
        </p:txBody>
      </p:sp>
      <p:sp>
        <p:nvSpPr>
          <p:cNvPr id="19" name="TextBox 18">
            <a:extLst>
              <a:ext uri="{8011782D-92EE-4CCB-8263-9C25FB8C9B49}">
                <a16:creationId xmlns:a16="http://schemas.microsoft.com/office/drawing/2010/main" id="{606A94E0-5FB6-485C-8C63-2D76688A2684}"/>
              </a:ext>
            </a:extLst>
          </p:cNvPr>
          <p:cNvSpPr txBox="1"/>
          <p:nvPr/>
        </p:nvSpPr>
        <p:spPr>
          <a:xfrm rot="0">
            <a:off x="6462032" y="3059346"/>
            <a:ext cx="2115157" cy="791994"/>
          </a:xfrm>
          <a:prstGeom prst="rect">
            <a:avLst/>
          </a:prstGeom>
        </p:spPr>
        <p:txBody>
          <a:bodyPr anchor="ctr" bIns="47625" lIns="95250" rIns="95250" rtlCol="0" tIns="47625" vert="horz">
            <a:spAutoFit/>
          </a:bodyPr>
          <a:lstStyle/>
          <a:p>
            <a:pPr algn="l">
              <a:lnSpc>
                <a:spcPct val="100000"/>
              </a:lnSpc>
              <a:defRPr dirty="0" lang="en-US" sz="1400"/>
            </a:pPr>
            <a:r>
              <a:rPr dirty="0" i="1" lang="en-US" sz="1500">
                <a:solidFill>
                  <a:schemeClr val="bg1"/>
                </a:solidFill>
                <a:latin typeface="Roboto"/>
              </a:rPr>
              <a:t>IT is so busy firefighting that strategic technology projects often take a back seat </a:t>
            </a:r>
            <a:endParaRPr dirty="0" i="1" lang="en-US" sz="1500">
              <a:solidFill>
                <a:schemeClr val="bg1"/>
              </a:solidFill>
              <a:latin typeface="Roboto"/>
            </a:endParaRPr>
          </a:p>
        </p:txBody>
      </p:sp>
      <p:cxnSp>
        <p:nvCxnSpPr>
          <p:cNvPr id="20" name="Straight Connector 19">
            <a:extLst>
              <a:ext uri="{5EEE43CB-276B-4A50-AB6D-1D399DAEE796}">
                <a16:creationId xmlns:a16="http://schemas.microsoft.com/office/drawing/2010/main" id="{152948B5-4C22-4CB2-8F2E-3A1C3F261FCC}"/>
              </a:ext>
            </a:extLst>
          </p:cNvPr>
          <p:cNvCxnSpPr/>
          <p:nvPr/>
        </p:nvCxnSpPr>
        <p:spPr>
          <a:xfrm flipH="true" flipV="true" rot="10800000">
            <a:off x="6484904" y="2875113"/>
            <a:ext cx="0" cy="1284268"/>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cxnSp>
        <p:nvCxnSpPr>
          <p:cNvPr id="21" name="Straight Connector 20">
            <a:extLst>
              <a:ext uri="{CB857E71-E8F5-471F-9192-D0C446D9241A}">
                <a16:creationId xmlns:a16="http://schemas.microsoft.com/office/drawing/2010/main" id="{B9E0885C-6AFD-4F6C-ACCE-CDA6D01836C0}"/>
              </a:ext>
            </a:extLst>
          </p:cNvPr>
          <p:cNvCxnSpPr/>
          <p:nvPr/>
        </p:nvCxnSpPr>
        <p:spPr>
          <a:xfrm flipV="true" rot="10800000">
            <a:off x="3718014" y="2894365"/>
            <a:ext cx="0" cy="1283987"/>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cxnSp>
        <p:nvCxnSpPr>
          <p:cNvPr id="22" name="Straight Connector 21">
            <a:extLst>
              <a:ext uri="{316E1D9A-02B4-4F2E-8D7C-458D40344164}">
                <a16:creationId xmlns:a16="http://schemas.microsoft.com/office/drawing/2010/main" id="{3F4B4EC5-5763-487D-9CB1-3F377852EC7C}"/>
              </a:ext>
            </a:extLst>
          </p:cNvPr>
          <p:cNvCxnSpPr/>
          <p:nvPr/>
        </p:nvCxnSpPr>
        <p:spPr>
          <a:xfrm flipV="true" rot="10800000">
            <a:off x="1181886" y="2835199"/>
            <a:ext cx="0" cy="1286239"/>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pic>
        <p:nvPicPr>
          <p:cNvPr id="23" name="Picture 22">
            <a:extLst>
              <a:ext uri="{D9D6EA50-04DB-4485-B101-7F8E65315F81}">
                <a16:creationId xmlns:a16="http://schemas.microsoft.com/office/drawing/2010/main" id="{D2F49F4D-7A94-4A32-96C5-C1571BC94202}"/>
              </a:ext>
            </a:extLst>
          </p:cNvPr>
          <p:cNvPicPr>
            <a:picLocks noChangeAspect="true"/>
          </p:cNvPicPr>
          <p:nvPr>
            <p:custDataLst>
              <p:tags r:id="rId9"/>
            </p:custDataLst>
          </p:nvPr>
        </p:nvPicPr>
        <p:blipFill>
          <a:blip r:embed="rId10"/>
          <a:stretch>
            <a:fillRect/>
          </a:stretch>
        </p:blipFill>
        <p:spPr>
          <a:xfrm rot="0">
            <a:off x="1420313" y="1988313"/>
            <a:ext cx="516475" cy="516475"/>
          </a:xfrm>
          <a:prstGeom prst="rect">
            <a:avLst/>
          </a:prstGeom>
          <a:noFill/>
        </p:spPr>
      </p:pic>
      <p:pic>
        <p:nvPicPr>
          <p:cNvPr id="24" name="Picture 23">
            <a:extLst>
              <a:ext uri="{DC9EBCF6-FB5A-433A-B770-9576C443B93B}">
                <a16:creationId xmlns:a16="http://schemas.microsoft.com/office/drawing/2010/main" id="{08890F0B-5E1C-4508-890E-813978E588A3}"/>
              </a:ext>
            </a:extLst>
          </p:cNvPr>
          <p:cNvPicPr>
            <a:picLocks noChangeAspect="true"/>
          </p:cNvPicPr>
          <p:nvPr>
            <p:custDataLst>
              <p:tags r:id="rId11"/>
            </p:custDataLst>
          </p:nvPr>
        </p:nvPicPr>
        <p:blipFill>
          <a:blip r:embed="rId12"/>
          <a:stretch>
            <a:fillRect/>
          </a:stretch>
        </p:blipFill>
        <p:spPr>
          <a:xfrm rot="0">
            <a:off x="7916224" y="4660906"/>
            <a:ext cx="952500" cy="222148"/>
          </a:xfrm>
          <a:prstGeom prst="rect">
            <a:avLst/>
          </a:prstGeom>
          <a:noFill/>
        </p:spPr>
      </p:pic>
    </p:spTree>
    <p:extLst>
      <p:ext uri="{E585ED9B-6395-4BCA-8F7F-126FE3D902D6}">
        <p14:creationId xmlns:p14="http://schemas.microsoft.com/office/powerpoint/2010/main" val="1695978025560"/>
      </p:ext>
    </p:extLst>
  </p:cSld>
  <p:clrMapOvr>
    <a:masterClrMapping/>
  </p:clrMapOvr>
  <p:transition spd="slow">
    <p:fade thruBlk="false"/>
  </p:transition>
</p:sld>
</file>

<file path=ppt/slides/slide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7">
    <p:spTree>
      <p:nvGrpSpPr>
        <p:cNvPr id="1" name=""/>
        <p:cNvGrpSpPr/>
        <p:nvPr/>
      </p:nvGrpSpPr>
      <p:grpSpPr>
        <a:xfrm>
          <a:off x="0" y="0"/>
          <a:ext cx="0" cy="0"/>
          <a:chOff x="0" y="0"/>
          <a:chExt cx="0" cy="0"/>
        </a:xfrm>
      </p:grpSpPr>
      <p:sp>
        <p:nvSpPr>
          <p:cNvPr id="2" name="TextBox 1">
            <a:extLst>
              <a:ext uri="{94616078-661E-4D02-B059-419EBF3BDAA5}">
                <a16:creationId xmlns:a16="http://schemas.microsoft.com/office/drawing/2010/main" id="{5395F975-B7F7-4B86-8AAA-424369B0C888}"/>
              </a:ext>
            </a:extLst>
          </p:cNvPr>
          <p:cNvSpPr txBox="1"/>
          <p:nvPr/>
        </p:nvSpPr>
        <p:spPr>
          <a:xfrm rot="0">
            <a:off x="0" y="304800"/>
            <a:ext cx="9144000" cy="1076466"/>
          </a:xfrm>
          <a:prstGeom prst="rect">
            <a:avLst/>
          </a:prstGeom>
        </p:spPr>
        <p:txBody>
          <a:bodyPr anchor="ctr" bIns="47625" lIns="95250" rIns="95250" rtlCol="0" tIns="47625" vert="horz">
            <a:spAutoFit/>
          </a:bodyPr>
          <a:lstStyle/>
          <a:p>
            <a:pPr algn="ctr" indent="0" marL="0">
              <a:buClr>
                <a:schemeClr val="accent1"/>
              </a:buClr>
              <a:buNone/>
              <a:defRPr dirty="0" lang="en-US" sz="1400"/>
            </a:pPr>
            <a:r>
              <a:rPr dirty="0" lang="en-US" sz="3000">
                <a:latin typeface="Raleway-medium"/>
              </a:rPr>
              <a:t/>
            </a:r>
            <a:endParaRPr dirty="0" lang="en-US" sz="3000">
              <a:latin typeface="Raleway-medium"/>
            </a:endParaRPr>
          </a:p>
        </p:txBody>
      </p:sp>
      <p:sp>
        <p:nvSpPr>
          <p:cNvPr id="3" name="TextBox 2">
            <a:extLst>
              <a:ext uri="{FDF1C37A-DE24-41FA-A452-0366EAD56DA0}">
                <a16:creationId xmlns:a16="http://schemas.microsoft.com/office/drawing/2010/main" id="{1D62415A-30CF-427D-A653-69EBBC528620}"/>
              </a:ext>
            </a:extLst>
          </p:cNvPr>
          <p:cNvSpPr txBox="1"/>
          <p:nvPr/>
        </p:nvSpPr>
        <p:spPr>
          <a:xfrm rot="0">
            <a:off x="0" y="1984836"/>
            <a:ext cx="3553310" cy="1171456"/>
          </a:xfrm>
          <a:prstGeom prst="rect">
            <a:avLst/>
          </a:prstGeom>
        </p:spPr>
        <p:txBody>
          <a:bodyPr anchor="ctr" bIns="47625" lIns="95250" rIns="95250" rtlCol="0" tIns="47625" vert="horz">
            <a:spAutoFit/>
          </a:bodyPr>
          <a:lstStyle/>
          <a:p>
            <a:pPr algn="ctr" indent="0" marL="0">
              <a:buClr>
                <a:schemeClr val="accent1"/>
              </a:buClr>
              <a:buNone/>
              <a:defRPr dirty="0" lang="en-US" sz="1400"/>
            </a:pPr>
            <a:r>
              <a:rPr b="1" dirty="0" i="1" lang="en-US" sz="3400">
                <a:solidFill>
                  <a:schemeClr val="bg1"/>
                </a:solidFill>
                <a:latin typeface="Roboto"/>
              </a:rPr>
              <a:t>What if they weren't?</a:t>
            </a:r>
            <a:endParaRPr b="1" dirty="0" i="1" lang="en-US" sz="3400">
              <a:solidFill>
                <a:schemeClr val="bg1"/>
              </a:solidFill>
              <a:latin typeface="Roboto"/>
            </a:endParaRPr>
          </a:p>
        </p:txBody>
      </p:sp>
      <p:pic>
        <p:nvPicPr>
          <p:cNvPr id="4" name="Picture 3">
            <a:extLst>
              <a:ext uri="{EE4FC894-F4F0-4AAD-A9EF-87D6C24A28D3}">
                <a16:creationId xmlns:a16="http://schemas.microsoft.com/office/drawing/2010/main" id="{E078293D-B2F2-42F9-A48A-8F2F4674A541}"/>
              </a:ext>
            </a:extLst>
          </p:cNvPr>
          <p:cNvPicPr>
            <a:picLocks noChangeAspect="true"/>
          </p:cNvPicPr>
          <p:nvPr>
            <p:custDataLst>
              <p:tags r:id="rId2"/>
            </p:custDataLst>
          </p:nvPr>
        </p:nvPicPr>
        <p:blipFill>
          <a:blip r:embed="rId3"/>
          <a:stretch>
            <a:fillRect/>
          </a:stretch>
        </p:blipFill>
        <p:spPr>
          <a:xfrm rot="0">
            <a:off x="3316715" y="260771"/>
            <a:ext cx="5158152" cy="4619585"/>
          </a:xfrm>
          <a:prstGeom prst="rect">
            <a:avLst/>
          </a:prstGeom>
          <a:noFill/>
        </p:spPr>
      </p:pic>
      <p:pic>
        <p:nvPicPr>
          <p:cNvPr id="5" name="Picture 4">
            <a:extLst>
              <a:ext uri="{A276D340-B763-46D9-A253-ECD3AAC1D756}">
                <a16:creationId xmlns:a16="http://schemas.microsoft.com/office/drawing/2010/main" id="{8DE93F18-FFEE-4FAB-A4F5-A8788DC24DC9}"/>
              </a:ext>
            </a:extLst>
          </p:cNvPr>
          <p:cNvPicPr>
            <a:picLocks noChangeAspect="true"/>
          </p:cNvPicPr>
          <p:nvPr>
            <p:custDataLst>
              <p:tags r:id="rId4"/>
            </p:custDataLst>
          </p:nvPr>
        </p:nvPicPr>
        <p:blipFill>
          <a:blip r:embed="rId5"/>
          <a:stretch>
            <a:fillRect/>
          </a:stretch>
        </p:blipFill>
        <p:spPr>
          <a:xfrm rot="0">
            <a:off x="7916224" y="4660906"/>
            <a:ext cx="952500" cy="222148"/>
          </a:xfrm>
          <a:prstGeom prst="rect">
            <a:avLst/>
          </a:prstGeom>
          <a:noFill/>
        </p:spPr>
      </p:pic>
    </p:spTree>
    <p:extLst>
      <p:ext uri="{4A00D4CF-0CFB-429E-A8DB-4121DC2E42EE}">
        <p14:creationId xmlns:p14="http://schemas.microsoft.com/office/powerpoint/2010/main" val="1695978025563"/>
      </p:ext>
    </p:extLst>
  </p:cSld>
  <p:clrMapOvr>
    <a:masterClrMapping/>
  </p:clrMapOvr>
  <p:transition spd="slow">
    <p:fade thruBlk="false"/>
  </p:transition>
</p:sld>
</file>

<file path=ppt/slides/slide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8">
    <p:spTree>
      <p:nvGrpSpPr>
        <p:cNvPr id="1" name=""/>
        <p:cNvGrpSpPr/>
        <p:nvPr/>
      </p:nvGrpSpPr>
      <p:grpSpPr>
        <a:xfrm>
          <a:off x="0" y="0"/>
          <a:ext cx="0" cy="0"/>
          <a:chOff x="0" y="0"/>
          <a:chExt cx="0" cy="0"/>
        </a:xfrm>
      </p:grpSpPr>
      <p:sp>
        <p:nvSpPr>
          <p:cNvPr id="2" name="TextBox 1">
            <a:extLst>
              <a:ext uri="{803C4843-3D4E-4FBD-AF06-43A6F856DF49}">
                <a16:creationId xmlns:a16="http://schemas.microsoft.com/office/drawing/2010/main" id="{574BB5C2-553C-4AAC-8B7C-F2EC992F3668}"/>
              </a:ext>
            </a:extLst>
          </p:cNvPr>
          <p:cNvSpPr txBox="1"/>
          <p:nvPr/>
        </p:nvSpPr>
        <p:spPr>
          <a:xfrm flipV="true" rot="0">
            <a:off x="5732752" y="5505625"/>
            <a:ext cx="2371773" cy="702619"/>
          </a:xfrm>
          <a:prstGeom prst="rect">
            <a:avLst/>
          </a:prstGeom>
        </p:spPr>
        <p:txBody>
          <a:bodyPr anchor="ctr" bIns="47625" lIns="95250" rIns="95250" rot="10800000" rtlCol="0" tIns="47625" vert="horz">
            <a:spAutoFit/>
          </a:bodyPr>
          <a:lstStyle/>
          <a:p>
            <a:pPr algn="l" indent="0" marL="0">
              <a:lnSpc>
                <a:spcPct val="100000"/>
              </a:lnSpc>
              <a:spcAft>
                <a:spcPts val="1875"/>
              </a:spcAft>
              <a:buFont typeface="Arial"/>
              <a:buNone/>
              <a:defRPr dirty="0" lang="en-US" sz="1400"/>
            </a:pPr>
            <a:r>
              <a:rPr dirty="0" lang="en-US"/>
              <a:t/>
            </a:r>
            <a:endParaRPr dirty="0" lang="en-US"/>
          </a:p>
        </p:txBody>
      </p:sp>
      <p:sp>
        <p:nvSpPr>
          <p:cNvPr id="3" name="TextBox 2">
            <a:extLst>
              <a:ext uri="{48981A52-DF91-4E08-B84A-694051FEDB53}">
                <a16:creationId xmlns:a16="http://schemas.microsoft.com/office/drawing/2010/main" id="{2466AF1C-C3DB-49ED-9835-E4759FA47F0E}"/>
              </a:ext>
            </a:extLst>
          </p:cNvPr>
          <p:cNvSpPr txBox="1"/>
          <p:nvPr/>
        </p:nvSpPr>
        <p:spPr>
          <a:xfrm rot="0">
            <a:off x="258292" y="1866266"/>
            <a:ext cx="3053611" cy="1408593"/>
          </a:xfrm>
          <a:prstGeom prst="rect">
            <a:avLst/>
          </a:prstGeom>
        </p:spPr>
        <p:txBody>
          <a:bodyPr anchor="ctr" bIns="47625" lIns="95250" rIns="95250" rtlCol="0" tIns="47625" vert="horz">
            <a:spAutoFit/>
          </a:bodyPr>
          <a:lstStyle/>
          <a:p>
            <a:pPr algn="ctr">
              <a:defRPr dirty="0" lang="en-US" sz="1400"/>
            </a:pPr>
            <a:r>
              <a:rPr b="1" dirty="0" i="1" lang="en-US" sz="3400">
                <a:solidFill>
                  <a:schemeClr val="bg1"/>
                </a:solidFill>
                <a:latin typeface="Roboto"/>
              </a:rPr>
              <a:t>This means </a:t>
            </a:r>
          </a:p>
          <a:p>
            <a:pPr algn="ctr">
              <a:defRPr dirty="0" lang="en-US" sz="1400"/>
            </a:pPr>
            <a:r>
              <a:rPr b="1" dirty="0" i="1" lang="en-US" sz="3400">
                <a:solidFill>
                  <a:schemeClr val="bg1"/>
                </a:solidFill>
                <a:latin typeface="Roboto"/>
              </a:rPr>
              <a:t>you get...</a:t>
            </a:r>
            <a:endParaRPr b="1" dirty="0" i="1" lang="en-US" sz="3400">
              <a:solidFill>
                <a:schemeClr val="bg1"/>
              </a:solidFill>
              <a:latin typeface="Roboto"/>
            </a:endParaRPr>
          </a:p>
        </p:txBody>
      </p:sp>
      <p:grpSp>
        <p:nvGrpSpPr>
          <p:cNvPr id="4" name="Group 3">
            <a:extLst>
              <a:ext uri="{1DFD5E3F-5852-4F0D-A139-83BE2C37D165}">
                <a16:creationId xmlns:a16="http://schemas.microsoft.com/office/drawing/2010/main" id="{85B4B4B6-0EF9-44B8-9C1A-EAFBA0CA16C6}"/>
              </a:ext>
            </a:extLst>
          </p:cNvPr>
          <p:cNvGrpSpPr>
            <a:grpSpLocks noChangeAspect="true"/>
          </p:cNvGrpSpPr>
          <p:nvPr>
            <p:custDataLst>
              <p:tags r:id="rId2"/>
            </p:custDataLst>
          </p:nvPr>
        </p:nvGrpSpPr>
        <p:grpSpPr>
          <a:xfrm rot="0">
            <a:off x="4618163" y="203147"/>
            <a:ext cx="2382913" cy="1410639"/>
            <a:chOff x="986327" y="652514"/>
            <a:chExt cx="2614532" cy="1547753"/>
          </a:xfrm>
          <a:solidFill>
            <a:schemeClr val="accent6">
              <a:lumMod val="75000"/>
            </a:schemeClr>
          </a:solidFill>
        </p:grpSpPr>
        <p:sp>
          <p:nvSpPr>
            <p:cNvPr id="5" name="Oval 4">
              <a:extLst>
                <a:ext uri="{05A9D7FA-A10C-4235-A982-91EEBC389B96}">
                  <a16:creationId xmlns:a16="http://schemas.microsoft.com/office/drawing/2010/main" id="{E6B6AD3A-7BB2-4089-8D25-D4611197EA72}"/>
                </a:ext>
              </a:extLst>
            </p:cNvPr>
            <p:cNvSpPr/>
            <p:nvPr/>
          </p:nvSpPr>
          <p:spPr>
            <a:xfrm rot="0">
              <a:off x="986327" y="1057267"/>
              <a:ext cx="1143000" cy="1143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6" name="Oval 5">
              <a:extLst>
                <a:ext uri="{6BFE42F3-F255-4A6A-9369-A8049C3616AC}">
                  <a16:creationId xmlns:a16="http://schemas.microsoft.com/office/drawing/2010/main" id="{4C01A386-FF60-4BA5-B3C2-F5C545DFBFBE}"/>
                </a:ext>
              </a:extLst>
            </p:cNvPr>
            <p:cNvSpPr/>
            <p:nvPr/>
          </p:nvSpPr>
          <p:spPr>
            <a:xfrm rot="0">
              <a:off x="1600765" y="652514"/>
              <a:ext cx="1143000" cy="1143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7" name="Oval 6">
              <a:extLst>
                <a:ext uri="{45E50CCC-4457-4E37-8199-E345AE27BF01}">
                  <a16:creationId xmlns:a16="http://schemas.microsoft.com/office/drawing/2010/main" id="{A343CBE9-F063-4F77-A605-BC75F55B1F8C}"/>
                </a:ext>
              </a:extLst>
            </p:cNvPr>
            <p:cNvSpPr/>
            <p:nvPr/>
          </p:nvSpPr>
          <p:spPr>
            <a:xfrm rot="0">
              <a:off x="2457861" y="1057267"/>
              <a:ext cx="1143000" cy="1143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8" name="Rectangle 7">
              <a:extLst>
                <a:ext uri="{B2DC4371-3150-435A-9155-1CEA37741229}">
                  <a16:creationId xmlns:a16="http://schemas.microsoft.com/office/drawing/2010/main" id="{703DF805-C81B-4574-8EC9-328A4CCD77BA}"/>
                </a:ext>
              </a:extLst>
            </p:cNvPr>
            <p:cNvSpPr/>
            <p:nvPr/>
          </p:nvSpPr>
          <p:spPr>
            <a:xfrm rot="0">
              <a:off x="1600765" y="1324570"/>
              <a:ext cx="1363859" cy="875696"/>
            </a:xfrm>
            <a:prstGeom prst="rect">
              <a:avLst/>
            </a:prstGeom>
            <a:grp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grpSp>
      <p:sp>
        <p:nvSpPr>
          <p:cNvPr id="9" name="Oval 8">
            <a:extLst>
              <a:ext uri="{168CFE44-7637-48E3-9227-54C76A4BD43A}">
                <a16:creationId xmlns:a16="http://schemas.microsoft.com/office/drawing/2010/main" id="{BC34A66B-E4A8-42F9-99EF-3D4F10D5A0C8}"/>
              </a:ext>
            </a:extLst>
          </p:cNvPr>
          <p:cNvSpPr/>
          <p:nvPr/>
        </p:nvSpPr>
        <p:spPr>
          <a:xfrm rot="0">
            <a:off x="2913395" y="762473"/>
            <a:ext cx="981071" cy="981071"/>
          </a:xfrm>
          <a:prstGeom prst="ellipse">
            <a:avLst/>
          </a:prstGeom>
          <a:solidFill>
            <a:srgbClr val="00a4b8"/>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0" name="Oval 9">
            <a:extLst>
              <a:ext uri="{83CB3399-4F89-4AE7-8B43-BAA4E2171BD0}">
                <a16:creationId xmlns:a16="http://schemas.microsoft.com/office/drawing/2010/main" id="{2EDC6D45-924B-451D-B520-3E7A4724F59D}"/>
              </a:ext>
            </a:extLst>
          </p:cNvPr>
          <p:cNvSpPr/>
          <p:nvPr/>
        </p:nvSpPr>
        <p:spPr>
          <a:xfrm rot="0">
            <a:off x="3304972" y="460918"/>
            <a:ext cx="981071" cy="981071"/>
          </a:xfrm>
          <a:prstGeom prst="ellipse">
            <a:avLst/>
          </a:prstGeom>
          <a:solidFill>
            <a:srgbClr val="00a4b8"/>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1" name="Oval 10">
            <a:extLst>
              <a:ext uri="{663BD92B-4E5D-4183-A88F-8173678B4DB3}">
                <a16:creationId xmlns:a16="http://schemas.microsoft.com/office/drawing/2010/main" id="{5AE4430D-6EB8-4692-BD37-C262A2C1BE67}"/>
              </a:ext>
            </a:extLst>
          </p:cNvPr>
          <p:cNvSpPr/>
          <p:nvPr/>
        </p:nvSpPr>
        <p:spPr>
          <a:xfrm rot="0">
            <a:off x="3781675" y="640788"/>
            <a:ext cx="981071" cy="981071"/>
          </a:xfrm>
          <a:prstGeom prst="ellipse">
            <a:avLst/>
          </a:prstGeom>
          <a:solidFill>
            <a:srgbClr val="00a4b8"/>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2" name="Oval 11">
            <a:extLst>
              <a:ext uri="{6B0B1EBF-7F26-4605-8844-685BB877EB79}">
                <a16:creationId xmlns:a16="http://schemas.microsoft.com/office/drawing/2010/main" id="{11B9AB9D-AF51-4C5E-970B-2BFB8205DFC0}"/>
              </a:ext>
            </a:extLst>
          </p:cNvPr>
          <p:cNvSpPr/>
          <p:nvPr/>
        </p:nvSpPr>
        <p:spPr>
          <a:xfrm rot="0">
            <a:off x="4200403" y="956512"/>
            <a:ext cx="846092" cy="793036"/>
          </a:xfrm>
          <a:prstGeom prst="ellipse">
            <a:avLst/>
          </a:prstGeom>
          <a:solidFill>
            <a:srgbClr val="00a4b8"/>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Freeform 12">
            <a:extLst>
              <a:ext uri="{5363487C-30E2-4C8C-A71F-8684C57FC714}">
                <a16:creationId xmlns:a16="http://schemas.microsoft.com/office/drawing/2010/main" id="{DBD81032-BF5A-4DD2-9463-7F293EF2B706}"/>
              </a:ext>
            </a:extLst>
          </p:cNvPr>
          <p:cNvSpPr/>
          <p:nvPr/>
        </p:nvSpPr>
        <p:spPr>
          <a:xfrm rot="0">
            <a:off x="3304972" y="1150552"/>
            <a:ext cx="1373800" cy="592992"/>
          </a:xfrm>
          <a:custGeom>
            <a:avLst/>
            <a:gdLst/>
            <a:ahLst/>
            <a:cxnLst/>
            <a:rect b="b" l="0" r="r" t="0"/>
            <a:pathLst>
              <a:path h="592992" w="1373801">
                <a:moveTo>
                  <a:pt x="0" y="0"/>
                </a:moveTo>
                <a:lnTo>
                  <a:pt x="1373801" y="0"/>
                </a:lnTo>
                <a:lnTo>
                  <a:pt x="1373801" y="592992"/>
                </a:lnTo>
                <a:lnTo>
                  <a:pt x="5459" y="590033"/>
                </a:lnTo>
                <a:close/>
              </a:path>
            </a:pathLst>
          </a:custGeom>
          <a:solidFill>
            <a:srgbClr val="00a4b8"/>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4" name="TextBox 13">
            <a:extLst>
              <a:ext uri="{32012694-A240-4A7A-9B25-459E40AF8C50}">
                <a16:creationId xmlns:a16="http://schemas.microsoft.com/office/drawing/2010/main" id="{D12E9389-73DE-4F4A-818C-645DC1D92C5F}"/>
              </a:ext>
            </a:extLst>
          </p:cNvPr>
          <p:cNvSpPr txBox="1"/>
          <p:nvPr/>
        </p:nvSpPr>
        <p:spPr>
          <a:xfrm rot="0">
            <a:off x="2895600" y="907889"/>
            <a:ext cx="1905000" cy="696345"/>
          </a:xfrm>
          <a:prstGeom prst="rect">
            <a:avLst/>
          </a:prstGeom>
        </p:spPr>
        <p:txBody>
          <a:bodyPr anchor="ctr" bIns="47625" lIns="95250" rIns="95250" rtlCol="0" tIns="47625" vert="horz">
            <a:spAutoFit/>
          </a:bodyPr>
          <a:lstStyle/>
          <a:p>
            <a:pPr algn="ctr">
              <a:defRPr dirty="0" lang="en-US" sz="1400"/>
            </a:pPr>
            <a:r>
              <a:rPr dirty="0" i="1" lang="en-US" sz="1300">
                <a:solidFill>
                  <a:schemeClr val="bg1"/>
                </a:solidFill>
                <a:latin typeface="Roboto"/>
              </a:rPr>
              <a:t>A consistent </a:t>
            </a:r>
            <a:r>
              <a:rPr dirty="0" err="1" i="1" lang="en-US" sz="1300">
                <a:solidFill>
                  <a:schemeClr val="bg1"/>
                </a:solidFill>
                <a:latin typeface="Roboto"/>
              </a:rPr>
              <a:t>end-user</a:t>
            </a:r>
            <a:r>
              <a:rPr dirty="0" i="1" lang="en-US" sz="1300">
                <a:solidFill>
                  <a:schemeClr val="bg1"/>
                </a:solidFill>
                <a:latin typeface="Roboto"/>
              </a:rPr>
              <a:t> experience across service teams </a:t>
            </a:r>
            <a:endParaRPr dirty="0" i="1" lang="en-US" sz="1300">
              <a:solidFill>
                <a:schemeClr val="bg1"/>
              </a:solidFill>
              <a:latin typeface="Roboto"/>
            </a:endParaRPr>
          </a:p>
        </p:txBody>
      </p:sp>
      <p:sp>
        <p:nvSpPr>
          <p:cNvPr id="15" name="TextBox 14">
            <a:extLst>
              <a:ext uri="{E10433CD-5CB4-4A2D-8415-0BB0C248B358}">
                <a16:creationId xmlns:a16="http://schemas.microsoft.com/office/drawing/2010/main" id="{5AF912FB-3E51-499D-8062-7CB0A4145889}"/>
              </a:ext>
            </a:extLst>
          </p:cNvPr>
          <p:cNvSpPr txBox="1"/>
          <p:nvPr/>
        </p:nvSpPr>
        <p:spPr>
          <a:xfrm rot="0">
            <a:off x="4843060" y="661090"/>
            <a:ext cx="1905000" cy="696345"/>
          </a:xfrm>
          <a:prstGeom prst="rect">
            <a:avLst/>
          </a:prstGeom>
        </p:spPr>
        <p:txBody>
          <a:bodyPr anchor="ctr" bIns="47625" lIns="95250" rIns="95250" rtlCol="0" tIns="47625" vert="horz">
            <a:spAutoFit/>
          </a:bodyPr>
          <a:lstStyle/>
          <a:p>
            <a:pPr algn="ctr">
              <a:defRPr dirty="0" lang="en-US" sz="1400"/>
            </a:pPr>
            <a:r>
              <a:rPr dirty="0" i="1" lang="en-US" sz="1300">
                <a:solidFill>
                  <a:schemeClr val="tx1"/>
                </a:solidFill>
                <a:latin typeface="Roboto"/>
              </a:rPr>
              <a:t>A central portal for end users to raise and track issues  </a:t>
            </a:r>
            <a:endParaRPr dirty="0" i="1" lang="en-US" sz="1300">
              <a:solidFill>
                <a:schemeClr val="tx1"/>
              </a:solidFill>
              <a:latin typeface="Roboto"/>
            </a:endParaRPr>
          </a:p>
        </p:txBody>
      </p:sp>
      <p:grpSp>
        <p:nvGrpSpPr>
          <p:cNvPr id="16" name="Group 15">
            <a:extLst>
              <a:ext uri="{04A5E754-350E-4E87-8552-3BD638A2C154}">
                <a16:creationId xmlns:a16="http://schemas.microsoft.com/office/drawing/2010/main" id="{36B8785A-91BB-4326-BF4A-D1E846F2B3A6}"/>
              </a:ext>
            </a:extLst>
          </p:cNvPr>
          <p:cNvGrpSpPr>
            <a:grpSpLocks noChangeAspect="true"/>
          </p:cNvGrpSpPr>
          <p:nvPr>
            <p:custDataLst>
              <p:tags r:id="rId3"/>
            </p:custDataLst>
          </p:nvPr>
        </p:nvGrpSpPr>
        <p:grpSpPr>
          <a:xfrm rot="0">
            <a:off x="4180090" y="1335881"/>
            <a:ext cx="2309240" cy="1313255"/>
            <a:chOff x="5009096" y="1695220"/>
            <a:chExt cx="2280334" cy="1296817"/>
          </a:xfrm>
        </p:grpSpPr>
        <p:sp>
          <p:nvSpPr>
            <p:cNvPr id="17" name="Oval 16">
              <a:extLst>
                <a:ext uri="{AD37C27B-7F40-440A-B5D0-BCFD85BC86AB}">
                  <a16:creationId xmlns:a16="http://schemas.microsoft.com/office/drawing/2010/main" id="{D5E7086A-D410-4A0A-AF80-B090CD62365B}"/>
                </a:ext>
              </a:extLst>
            </p:cNvPr>
            <p:cNvSpPr/>
            <p:nvPr/>
          </p:nvSpPr>
          <p:spPr>
            <a:xfrm flipH="true" rot="0">
              <a:off x="5484509" y="1695220"/>
              <a:ext cx="981071" cy="981071"/>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8" name="Oval 17">
              <a:extLst>
                <a:ext uri="{72BD2536-6CC4-48B8-A96B-F7CA91D6C964}">
                  <a16:creationId xmlns:a16="http://schemas.microsoft.com/office/drawing/2010/main" id="{DAC248DF-F849-4DC5-BB1D-1A91C4E45D29}"/>
                </a:ext>
              </a:extLst>
            </p:cNvPr>
            <p:cNvSpPr/>
            <p:nvPr/>
          </p:nvSpPr>
          <p:spPr>
            <a:xfrm flipH="true" rot="0">
              <a:off x="5999653" y="1896981"/>
              <a:ext cx="981071" cy="981071"/>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9" name="Oval 18">
              <a:extLst>
                <a:ext uri="{3E74AB82-D157-4074-BB64-8C98B2ACDE0C}">
                  <a16:creationId xmlns:a16="http://schemas.microsoft.com/office/drawing/2010/main" id="{94BB86E2-3473-4EDA-AB53-CF96B7547BD2}"/>
                </a:ext>
              </a:extLst>
            </p:cNvPr>
            <p:cNvSpPr/>
            <p:nvPr/>
          </p:nvSpPr>
          <p:spPr>
            <a:xfrm flipH="true" rot="0">
              <a:off x="6434372" y="2204331"/>
              <a:ext cx="855060" cy="787706"/>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20" name="Oval 19">
              <a:extLst>
                <a:ext uri="{87F09522-4386-4EF0-9B23-32F91E03CB64}">
                  <a16:creationId xmlns:a16="http://schemas.microsoft.com/office/drawing/2010/main" id="{96AA4B53-3851-46DB-91A5-E9CA49636A87}"/>
                </a:ext>
              </a:extLst>
            </p:cNvPr>
            <p:cNvSpPr/>
            <p:nvPr/>
          </p:nvSpPr>
          <p:spPr>
            <a:xfrm flipH="true" rot="0">
              <a:off x="5009096" y="2010966"/>
              <a:ext cx="981071" cy="981071"/>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21" name="Rectangle 20">
              <a:extLst>
                <a:ext uri="{1074F44D-DD0C-42F5-A5CA-D95B14D45109}">
                  <a16:creationId xmlns:a16="http://schemas.microsoft.com/office/drawing/2010/main" id="{700FA648-54C7-45C2-8AD9-4342FDD3FD2D}"/>
                </a:ext>
              </a:extLst>
            </p:cNvPr>
            <p:cNvSpPr/>
            <p:nvPr/>
          </p:nvSpPr>
          <p:spPr>
            <a:xfrm flipH="true" rot="0">
              <a:off x="5551528" y="2350881"/>
              <a:ext cx="1303507" cy="641156"/>
            </a:xfrm>
            <a:prstGeom prst="rect">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grpSp>
      <p:sp>
        <p:nvSpPr>
          <p:cNvPr id="22" name="TextBox 21">
            <a:extLst>
              <a:ext uri="{497F616C-36A0-42B4-A906-766DA80A2D98}">
                <a16:creationId xmlns:a16="http://schemas.microsoft.com/office/drawing/2010/main" id="{0EEFC1F8-53E3-499E-A564-E3FCB29D1562}"/>
              </a:ext>
            </a:extLst>
          </p:cNvPr>
          <p:cNvSpPr txBox="1"/>
          <p:nvPr/>
        </p:nvSpPr>
        <p:spPr>
          <a:xfrm rot="0">
            <a:off x="4338974" y="1662649"/>
            <a:ext cx="1746194" cy="896399"/>
          </a:xfrm>
          <a:prstGeom prst="rect">
            <a:avLst/>
          </a:prstGeom>
        </p:spPr>
        <p:txBody>
          <a:bodyPr anchor="ctr" bIns="47625" lIns="95250" rIns="95250" rtlCol="0" tIns="47625" vert="horz">
            <a:spAutoFit/>
          </a:bodyPr>
          <a:lstStyle/>
          <a:p>
            <a:pPr algn="ctr">
              <a:defRPr dirty="0" lang="en-US" sz="1400"/>
            </a:pPr>
            <a:r>
              <a:rPr dirty="0" i="1" lang="en-US" sz="1300">
                <a:solidFill>
                  <a:schemeClr val="bg1"/>
                </a:solidFill>
                <a:latin typeface="Roboto"/>
              </a:rPr>
              <a:t>   IT standards </a:t>
            </a:r>
          </a:p>
          <a:p>
            <a:pPr algn="ctr">
              <a:defRPr dirty="0" lang="en-US" sz="1400"/>
            </a:pPr>
            <a:r>
              <a:rPr dirty="0" i="1" lang="en-US" sz="1300">
                <a:solidFill>
                  <a:schemeClr val="bg1"/>
                </a:solidFill>
                <a:latin typeface="Roboto"/>
              </a:rPr>
              <a:t>and best practices extended to other service teams  </a:t>
            </a:r>
            <a:endParaRPr dirty="0" i="1" lang="en-US" sz="1300">
              <a:solidFill>
                <a:schemeClr val="bg1"/>
              </a:solidFill>
              <a:latin typeface="Roboto"/>
            </a:endParaRPr>
          </a:p>
        </p:txBody>
      </p:sp>
      <p:sp>
        <p:nvSpPr>
          <p:cNvPr id="23" name="Oval 22">
            <a:extLst>
              <a:ext uri="{A3DA82AD-2C0A-4560-A2A9-663DBCC1CCE3}">
                <a16:creationId xmlns:a16="http://schemas.microsoft.com/office/drawing/2010/main" id="{9BFDAFD5-5FDF-428D-A23F-39042A2EB468}"/>
              </a:ext>
            </a:extLst>
          </p:cNvPr>
          <p:cNvSpPr/>
          <p:nvPr/>
        </p:nvSpPr>
        <p:spPr>
          <a:xfrm rot="0">
            <a:off x="6078278" y="1366431"/>
            <a:ext cx="1076467" cy="1192580"/>
          </a:xfrm>
          <a:prstGeom prst="ellipse">
            <a:avLst/>
          </a:prstGeom>
          <a:solidFill>
            <a:srgbClr val="79d0e4"/>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24" name="Oval 23">
            <a:extLst>
              <a:ext uri="{CF022EC2-CB88-4B66-B95A-F85C7E9C478C}">
                <a16:creationId xmlns:a16="http://schemas.microsoft.com/office/drawing/2010/main" id="{F81EEE1E-4E71-46C9-A670-1EDAFC0B16F5}"/>
              </a:ext>
            </a:extLst>
          </p:cNvPr>
          <p:cNvSpPr/>
          <p:nvPr/>
        </p:nvSpPr>
        <p:spPr>
          <a:xfrm rot="0">
            <a:off x="6764518" y="1209872"/>
            <a:ext cx="1107049" cy="1107049"/>
          </a:xfrm>
          <a:prstGeom prst="ellipse">
            <a:avLst/>
          </a:prstGeom>
          <a:solidFill>
            <a:srgbClr val="79d0e4"/>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25" name="Oval 24">
            <a:extLst>
              <a:ext uri="{54E81A85-1792-40C5-ADA8-65A1FC422157}">
                <a16:creationId xmlns:a16="http://schemas.microsoft.com/office/drawing/2010/main" id="{FF421826-990E-497E-BEBA-F8DA354C0FDB}"/>
              </a:ext>
            </a:extLst>
          </p:cNvPr>
          <p:cNvSpPr/>
          <p:nvPr/>
        </p:nvSpPr>
        <p:spPr>
          <a:xfrm rot="0">
            <a:off x="7377717" y="1485822"/>
            <a:ext cx="1289336" cy="1078207"/>
          </a:xfrm>
          <a:prstGeom prst="ellipse">
            <a:avLst/>
          </a:prstGeom>
          <a:solidFill>
            <a:srgbClr val="79d0e4"/>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26" name="Freeform 25">
            <a:extLst>
              <a:ext uri="{843ED757-CA48-473A-A212-8303B10C7827}">
                <a16:creationId xmlns:a16="http://schemas.microsoft.com/office/drawing/2010/main" id="{4612D10D-576F-49FA-B660-572B04171613}"/>
              </a:ext>
            </a:extLst>
          </p:cNvPr>
          <p:cNvSpPr/>
          <p:nvPr/>
        </p:nvSpPr>
        <p:spPr>
          <a:xfrm rot="0">
            <a:off x="6580686" y="1838439"/>
            <a:ext cx="1538881" cy="717896"/>
          </a:xfrm>
          <a:custGeom>
            <a:avLst/>
            <a:gdLst/>
            <a:ahLst/>
            <a:cxnLst/>
            <a:rect b="b" l="0" r="r" t="0"/>
            <a:pathLst>
              <a:path h="717897" w="1538881">
                <a:moveTo>
                  <a:pt x="0" y="0"/>
                </a:moveTo>
                <a:lnTo>
                  <a:pt x="1526046" y="0"/>
                </a:lnTo>
                <a:lnTo>
                  <a:pt x="1538881" y="717897"/>
                </a:lnTo>
                <a:lnTo>
                  <a:pt x="78118" y="708411"/>
                </a:lnTo>
                <a:close/>
              </a:path>
            </a:pathLst>
          </a:custGeom>
          <a:solidFill>
            <a:srgbClr val="79d0e4"/>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27" name="TextBox 26">
            <a:extLst>
              <a:ext uri="{88308DD5-7CD8-4300-8084-CEA310035BE7}">
                <a16:creationId xmlns:a16="http://schemas.microsoft.com/office/drawing/2010/main" id="{43FA7822-1C67-454B-8D09-984427DFCF74}"/>
              </a:ext>
            </a:extLst>
          </p:cNvPr>
          <p:cNvSpPr txBox="1"/>
          <p:nvPr/>
        </p:nvSpPr>
        <p:spPr>
          <a:xfrm rot="0">
            <a:off x="6133198" y="1544311"/>
            <a:ext cx="2333427" cy="896399"/>
          </a:xfrm>
          <a:prstGeom prst="rect">
            <a:avLst/>
          </a:prstGeom>
        </p:spPr>
        <p:txBody>
          <a:bodyPr anchor="ctr" bIns="47625" lIns="95250" rIns="95250" rtlCol="0" tIns="47625" vert="horz">
            <a:spAutoFit/>
          </a:bodyPr>
          <a:lstStyle/>
          <a:p>
            <a:pPr algn="ctr">
              <a:defRPr dirty="0" lang="en-US" sz="1400"/>
            </a:pPr>
            <a:r>
              <a:rPr dirty="0" i="1" lang="en-US" sz="1300">
                <a:solidFill>
                  <a:schemeClr val="tx1"/>
                </a:solidFill>
                <a:latin typeface="Roboto"/>
              </a:rPr>
              <a:t>Seamless </a:t>
            </a:r>
          </a:p>
          <a:p>
            <a:pPr algn="ctr">
              <a:defRPr dirty="0" lang="en-US" sz="1400"/>
            </a:pPr>
            <a:r>
              <a:rPr dirty="0" i="1" lang="en-US" sz="1300">
                <a:solidFill>
                  <a:schemeClr val="tx1"/>
                </a:solidFill>
                <a:latin typeface="Roboto"/>
              </a:rPr>
              <a:t>service management with a single tool across the enterprise </a:t>
            </a:r>
            <a:endParaRPr dirty="0" i="1" lang="en-US" sz="1300">
              <a:solidFill>
                <a:schemeClr val="tx1"/>
              </a:solidFill>
              <a:latin typeface="Roboto"/>
            </a:endParaRPr>
          </a:p>
        </p:txBody>
      </p:sp>
      <p:pic>
        <p:nvPicPr>
          <p:cNvPr id="28" name="Picture 27">
            <a:extLst>
              <a:ext uri="{041976A1-9252-4CA8-B6FD-230506DA7212}">
                <a16:creationId xmlns:a16="http://schemas.microsoft.com/office/drawing/2010/main" id="{F5F57BE1-5F7E-480D-96B1-7B71E3CA380A}"/>
              </a:ext>
            </a:extLst>
          </p:cNvPr>
          <p:cNvPicPr>
            <a:picLocks noChangeAspect="true"/>
          </p:cNvPicPr>
          <p:nvPr>
            <p:custDataLst>
              <p:tags r:id="rId4"/>
            </p:custDataLst>
          </p:nvPr>
        </p:nvPicPr>
        <p:blipFill>
          <a:blip r:embed="rId5"/>
          <a:stretch>
            <a:fillRect/>
          </a:stretch>
        </p:blipFill>
        <p:spPr>
          <a:xfrm rot="21540000">
            <a:off x="3726186" y="2106014"/>
            <a:ext cx="57150" cy="93518"/>
          </a:xfrm>
          <a:prstGeom prst="rect">
            <a:avLst/>
          </a:prstGeom>
          <a:noFill/>
        </p:spPr>
      </p:pic>
      <p:pic>
        <p:nvPicPr>
          <p:cNvPr id="29" name="Picture 28">
            <a:extLst>
              <a:ext uri="{0F32CB2C-F47C-472E-8F5E-24BA316C3CE9}">
                <a16:creationId xmlns:a16="http://schemas.microsoft.com/office/drawing/2010/main" id="{005867D2-A8FB-49AC-8CD7-A7C19C823482}"/>
              </a:ext>
            </a:extLst>
          </p:cNvPr>
          <p:cNvPicPr>
            <a:picLocks noChangeAspect="true"/>
          </p:cNvPicPr>
          <p:nvPr>
            <p:custDataLst>
              <p:tags r:id="rId6"/>
            </p:custDataLst>
          </p:nvPr>
        </p:nvPicPr>
        <p:blipFill>
          <a:blip r:embed="rId5"/>
          <a:stretch>
            <a:fillRect/>
          </a:stretch>
        </p:blipFill>
        <p:spPr>
          <a:xfrm rot="21540000">
            <a:off x="4561949" y="3008413"/>
            <a:ext cx="57150" cy="93518"/>
          </a:xfrm>
          <a:prstGeom prst="rect">
            <a:avLst/>
          </a:prstGeom>
          <a:noFill/>
        </p:spPr>
      </p:pic>
      <p:pic>
        <p:nvPicPr>
          <p:cNvPr id="30" name="Picture 29">
            <a:extLst>
              <a:ext uri="{17F9B41D-8ED2-42C9-8EDC-0F0DD43D3661}">
                <a16:creationId xmlns:a16="http://schemas.microsoft.com/office/drawing/2010/main" id="{48C956CD-37EE-4C2C-84E3-B3A4847EBBC3}"/>
              </a:ext>
            </a:extLst>
          </p:cNvPr>
          <p:cNvPicPr>
            <a:picLocks noChangeAspect="true"/>
          </p:cNvPicPr>
          <p:nvPr>
            <p:custDataLst>
              <p:tags r:id="rId7"/>
            </p:custDataLst>
          </p:nvPr>
        </p:nvPicPr>
        <p:blipFill>
          <a:blip r:embed="rId5">
            <a:duotone>
              <a:schemeClr val="accent6">
                <a:shade val="45000"/>
                <a:satMod val="135000"/>
              </a:schemeClr>
              <a:srgbClr val="ffffff"/>
            </a:duotone>
            <a:lum contrast="46000"/>
            <a:extLst>
              <a:ext uri="{2E4E70BA-3B84-4F09-8786-521AFE29F38D}">
                <a14:imgProps xmlns:a14="http://schemas.microsoft.com/office/drawing/2010/main">
                  <a14:imgLayer>
                    <a14:imgEffect>
                      <a14:brightnessContrast contrast="46000"/>
                    </a14:imgEffect>
                  </a14:imgLayer>
                </a14:imgProps>
              </a:ext>
              <a:ext uri="{811F1CC1-0CF1-4495-A6A9-746D79011E16}">
                <a14:useLocalDpi xmlns:a14="http://schemas.microsoft.com/office/drawing/2010/main" val="0"/>
              </a:ext>
            </a:extLst>
          </a:blip>
          <a:stretch>
            <a:fillRect/>
          </a:stretch>
        </p:blipFill>
        <p:spPr>
          <a:xfrm rot="21540000">
            <a:off x="5057249" y="3237013"/>
            <a:ext cx="57150" cy="93518"/>
          </a:xfrm>
          <a:prstGeom prst="rect">
            <a:avLst/>
          </a:prstGeom>
          <a:noFill/>
        </p:spPr>
      </p:pic>
      <p:pic>
        <p:nvPicPr>
          <p:cNvPr id="31" name="Picture 30">
            <a:extLst>
              <a:ext uri="{FAD25BA4-4229-48D9-ADBA-189C499F94A9}">
                <a16:creationId xmlns:a16="http://schemas.microsoft.com/office/drawing/2010/main" id="{3631C25D-23A3-4B2A-B255-4E475ADDDF78}"/>
              </a:ext>
            </a:extLst>
          </p:cNvPr>
          <p:cNvPicPr>
            <a:picLocks noChangeAspect="true"/>
          </p:cNvPicPr>
          <p:nvPr>
            <p:custDataLst>
              <p:tags r:id="rId8"/>
            </p:custDataLst>
          </p:nvPr>
        </p:nvPicPr>
        <p:blipFill>
          <a:blip r:embed="rId5">
            <a:duotone>
              <a:schemeClr val="accent4">
                <a:shade val="45000"/>
                <a:satMod val="135000"/>
              </a:schemeClr>
              <a:srgbClr val="ffffff"/>
            </a:duotone>
            <a:lum contrast="46000"/>
            <a:extLst>
              <a:ext uri="{75354CCA-B980-47C3-B456-684CF0BDC40E}">
                <a14:imgProps xmlns:a14="http://schemas.microsoft.com/office/drawing/2010/main">
                  <a14:imgLayer>
                    <a14:imgEffect>
                      <a14:brightnessContrast contrast="46000"/>
                    </a14:imgEffect>
                  </a14:imgLayer>
                </a14:imgProps>
              </a:ext>
              <a:ext uri="{C2A96C58-E5DF-48DF-BD7D-7B3BBB873CDE}">
                <a14:useLocalDpi xmlns:a14="http://schemas.microsoft.com/office/drawing/2010/main" val="0"/>
              </a:ext>
            </a:extLst>
          </a:blip>
          <a:stretch>
            <a:fillRect/>
          </a:stretch>
        </p:blipFill>
        <p:spPr>
          <a:xfrm rot="21540000">
            <a:off x="5400149" y="3122713"/>
            <a:ext cx="57150" cy="93518"/>
          </a:xfrm>
          <a:prstGeom prst="rect">
            <a:avLst/>
          </a:prstGeom>
          <a:noFill/>
        </p:spPr>
      </p:pic>
      <p:pic>
        <p:nvPicPr>
          <p:cNvPr id="32" name="Picture 31">
            <a:extLst>
              <a:ext uri="{DE965B0F-4F72-4DD6-8F04-E6C220FFFA2E}">
                <a16:creationId xmlns:a16="http://schemas.microsoft.com/office/drawing/2010/main" id="{B70D1203-7037-47E9-812C-40124369081C}"/>
              </a:ext>
            </a:extLst>
          </p:cNvPr>
          <p:cNvPicPr>
            <a:picLocks noChangeAspect="true"/>
          </p:cNvPicPr>
          <p:nvPr>
            <p:custDataLst>
              <p:tags r:id="rId9"/>
            </p:custDataLst>
          </p:nvPr>
        </p:nvPicPr>
        <p:blipFill>
          <a:blip r:embed="rId5">
            <a:duotone>
              <a:schemeClr val="accent6">
                <a:shade val="45000"/>
                <a:satMod val="135000"/>
              </a:schemeClr>
              <a:srgbClr val="ffffff"/>
            </a:duotone>
            <a:lum contrast="46000"/>
            <a:extLst>
              <a:ext uri="{7AF9EFDB-448C-464A-9E3B-947100F4E893}">
                <a14:imgProps xmlns:a14="http://schemas.microsoft.com/office/drawing/2010/main">
                  <a14:imgLayer>
                    <a14:imgEffect>
                      <a14:brightnessContrast contrast="46000"/>
                    </a14:imgEffect>
                  </a14:imgLayer>
                </a14:imgProps>
              </a:ext>
              <a:ext uri="{608DB0A6-70F9-4E14-A3A9-C55B1038E2F2}">
                <a14:useLocalDpi xmlns:a14="http://schemas.microsoft.com/office/drawing/2010/main" val="0"/>
              </a:ext>
            </a:extLst>
          </a:blip>
          <a:stretch>
            <a:fillRect/>
          </a:stretch>
        </p:blipFill>
        <p:spPr>
          <a:xfrm rot="21540000">
            <a:off x="5695464" y="3046513"/>
            <a:ext cx="57150" cy="93518"/>
          </a:xfrm>
          <a:prstGeom prst="rect">
            <a:avLst/>
          </a:prstGeom>
          <a:noFill/>
        </p:spPr>
      </p:pic>
      <p:pic>
        <p:nvPicPr>
          <p:cNvPr id="33" name="Picture 32">
            <a:extLst>
              <a:ext uri="{46694694-5963-406F-BB46-968678041452}">
                <a16:creationId xmlns:a16="http://schemas.microsoft.com/office/drawing/2010/main" id="{34831A18-6339-4A52-B997-A4E3B2E3343D}"/>
              </a:ext>
            </a:extLst>
          </p:cNvPr>
          <p:cNvPicPr>
            <a:picLocks noChangeAspect="true"/>
          </p:cNvPicPr>
          <p:nvPr>
            <p:custDataLst>
              <p:tags r:id="rId10"/>
            </p:custDataLst>
          </p:nvPr>
        </p:nvPicPr>
        <p:blipFill>
          <a:blip r:embed="rId5">
            <a:duotone>
              <a:schemeClr val="accent3">
                <a:shade val="45000"/>
                <a:satMod val="135000"/>
              </a:schemeClr>
              <a:srgbClr val="ffffff"/>
            </a:duotone>
            <a:lum contrast="55000"/>
            <a:extLst>
              <a:ext uri="{B6636396-6DC3-4E56-8AF5-80A0CB35A92A}">
                <a14:imgProps xmlns:a14="http://schemas.microsoft.com/office/drawing/2010/main">
                  <a14:imgLayer>
                    <a14:imgEffect>
                      <a14:brightnessContrast contrast="55000"/>
                    </a14:imgEffect>
                  </a14:imgLayer>
                </a14:imgProps>
              </a:ext>
              <a:ext uri="{72B26236-C3CE-4E09-90A8-50FA07AAC9A6}">
                <a14:useLocalDpi xmlns:a14="http://schemas.microsoft.com/office/drawing/2010/main" val="0"/>
              </a:ext>
            </a:extLst>
          </a:blip>
          <a:stretch>
            <a:fillRect/>
          </a:stretch>
        </p:blipFill>
        <p:spPr>
          <a:xfrm rot="21540000">
            <a:off x="6979370" y="3140921"/>
            <a:ext cx="57150" cy="93518"/>
          </a:xfrm>
          <a:prstGeom prst="rect">
            <a:avLst/>
          </a:prstGeom>
          <a:noFill/>
        </p:spPr>
      </p:pic>
      <p:pic>
        <p:nvPicPr>
          <p:cNvPr id="34" name="Picture 33">
            <a:extLst>
              <a:ext uri="{C14439AD-5A32-4261-9D35-2F10892F1E66}">
                <a16:creationId xmlns:a16="http://schemas.microsoft.com/office/drawing/2010/main" id="{11295737-DEF3-4EAE-9E12-92486E7AF644}"/>
              </a:ext>
            </a:extLst>
          </p:cNvPr>
          <p:cNvPicPr>
            <a:picLocks noChangeAspect="true"/>
          </p:cNvPicPr>
          <p:nvPr>
            <p:custDataLst>
              <p:tags r:id="rId11"/>
            </p:custDataLst>
          </p:nvPr>
        </p:nvPicPr>
        <p:blipFill>
          <a:blip r:embed="rId5"/>
          <a:stretch>
            <a:fillRect/>
          </a:stretch>
        </p:blipFill>
        <p:spPr>
          <a:xfrm rot="21540000">
            <a:off x="7672126" y="3135493"/>
            <a:ext cx="57150" cy="93518"/>
          </a:xfrm>
          <a:prstGeom prst="rect">
            <a:avLst/>
          </a:prstGeom>
          <a:noFill/>
        </p:spPr>
      </p:pic>
      <p:pic>
        <p:nvPicPr>
          <p:cNvPr id="35" name="Picture 34">
            <a:extLst>
              <a:ext uri="{6463D3F7-560A-48E2-9C90-A7612963CEF1}">
                <a16:creationId xmlns:a16="http://schemas.microsoft.com/office/drawing/2010/main" id="{7FCDCC20-20F1-4687-8E9E-7F0507F3A3F5}"/>
              </a:ext>
            </a:extLst>
          </p:cNvPr>
          <p:cNvPicPr>
            <a:picLocks noChangeAspect="true"/>
          </p:cNvPicPr>
          <p:nvPr>
            <p:custDataLst>
              <p:tags r:id="rId12"/>
            </p:custDataLst>
          </p:nvPr>
        </p:nvPicPr>
        <p:blipFill>
          <a:blip r:embed="rId5">
            <a:duotone>
              <a:schemeClr val="accent6">
                <a:shade val="45000"/>
                <a:satMod val="135000"/>
              </a:schemeClr>
              <a:srgbClr val="ffffff"/>
            </a:duotone>
            <a:lum contrast="49000"/>
            <a:extLst>
              <a:ext uri="{1C86ABBC-2696-4714-A196-8521207FFFA3}">
                <a14:imgProps xmlns:a14="http://schemas.microsoft.com/office/drawing/2010/main">
                  <a14:imgLayer>
                    <a14:imgEffect>
                      <a14:brightnessContrast contrast="49000"/>
                    </a14:imgEffect>
                  </a14:imgLayer>
                </a14:imgProps>
              </a:ext>
              <a:ext uri="{7D997B12-B15D-403B-84DE-6658C97CDA4E}">
                <a14:useLocalDpi xmlns:a14="http://schemas.microsoft.com/office/drawing/2010/main" val="0"/>
              </a:ext>
            </a:extLst>
          </a:blip>
          <a:stretch>
            <a:fillRect/>
          </a:stretch>
        </p:blipFill>
        <p:spPr>
          <a:xfrm rot="21540000">
            <a:off x="6815490" y="2895600"/>
            <a:ext cx="57150" cy="93518"/>
          </a:xfrm>
          <a:prstGeom prst="rect">
            <a:avLst/>
          </a:prstGeom>
          <a:noFill/>
        </p:spPr>
      </p:pic>
      <p:pic>
        <p:nvPicPr>
          <p:cNvPr id="36" name="Picture 35">
            <a:extLst>
              <a:ext uri="{7D788C70-5ABF-4A9E-BCB3-C570DF97E87F}">
                <a16:creationId xmlns:a16="http://schemas.microsoft.com/office/drawing/2010/main" id="{34F43344-5F64-48EB-A18E-204234E681A5}"/>
              </a:ext>
            </a:extLst>
          </p:cNvPr>
          <p:cNvPicPr>
            <a:picLocks noChangeAspect="true"/>
          </p:cNvPicPr>
          <p:nvPr>
            <p:custDataLst>
              <p:tags r:id="rId13"/>
            </p:custDataLst>
          </p:nvPr>
        </p:nvPicPr>
        <p:blipFill>
          <a:blip r:embed="rId5"/>
          <a:stretch>
            <a:fillRect/>
          </a:stretch>
        </p:blipFill>
        <p:spPr>
          <a:xfrm rot="21540000">
            <a:off x="8315547" y="2933136"/>
            <a:ext cx="57150" cy="93518"/>
          </a:xfrm>
          <a:prstGeom prst="rect">
            <a:avLst/>
          </a:prstGeom>
          <a:noFill/>
        </p:spPr>
      </p:pic>
      <p:pic>
        <p:nvPicPr>
          <p:cNvPr id="37" name="Picture 36">
            <a:extLst>
              <a:ext uri="{EF3EB72B-67CA-4808-A6ED-838C0ED982F2}">
                <a16:creationId xmlns:a16="http://schemas.microsoft.com/office/drawing/2010/main" id="{0C028BAD-590B-43C9-B7A1-D190B155399A}"/>
              </a:ext>
            </a:extLst>
          </p:cNvPr>
          <p:cNvPicPr>
            <a:picLocks noChangeAspect="true"/>
          </p:cNvPicPr>
          <p:nvPr>
            <p:custDataLst>
              <p:tags r:id="rId14"/>
            </p:custDataLst>
          </p:nvPr>
        </p:nvPicPr>
        <p:blipFill>
          <a:blip r:embed="rId5"/>
          <a:stretch>
            <a:fillRect/>
          </a:stretch>
        </p:blipFill>
        <p:spPr>
          <a:xfrm rot="21540000">
            <a:off x="7544442" y="2785757"/>
            <a:ext cx="57150" cy="93518"/>
          </a:xfrm>
          <a:prstGeom prst="rect">
            <a:avLst/>
          </a:prstGeom>
          <a:noFill/>
        </p:spPr>
      </p:pic>
      <p:pic>
        <p:nvPicPr>
          <p:cNvPr id="38" name="Picture 37">
            <a:extLst>
              <a:ext uri="{545949C7-8CEB-4B7A-9906-283FF7EFA436}">
                <a16:creationId xmlns:a16="http://schemas.microsoft.com/office/drawing/2010/main" id="{DF141958-A4BB-467B-B308-E5B945AF49F9}"/>
              </a:ext>
            </a:extLst>
          </p:cNvPr>
          <p:cNvPicPr>
            <a:picLocks noChangeAspect="true"/>
          </p:cNvPicPr>
          <p:nvPr>
            <p:custDataLst>
              <p:tags r:id="rId15"/>
            </p:custDataLst>
          </p:nvPr>
        </p:nvPicPr>
        <p:blipFill>
          <a:blip r:embed="rId5"/>
          <a:stretch>
            <a:fillRect/>
          </a:stretch>
        </p:blipFill>
        <p:spPr>
          <a:xfrm rot="21540000">
            <a:off x="3474970" y="1905045"/>
            <a:ext cx="57150" cy="93518"/>
          </a:xfrm>
          <a:prstGeom prst="rect">
            <a:avLst/>
          </a:prstGeom>
          <a:noFill/>
        </p:spPr>
      </p:pic>
      <p:pic>
        <p:nvPicPr>
          <p:cNvPr id="39" name="Picture 38">
            <a:extLst>
              <a:ext uri="{56890CF2-8FDC-4E9D-9725-6960E810AE95}">
                <a16:creationId xmlns:a16="http://schemas.microsoft.com/office/drawing/2010/main" id="{CA31D906-E893-4649-B917-61021A0D47CD}"/>
              </a:ext>
            </a:extLst>
          </p:cNvPr>
          <p:cNvPicPr>
            <a:picLocks noChangeAspect="true"/>
          </p:cNvPicPr>
          <p:nvPr>
            <p:custDataLst>
              <p:tags r:id="rId16"/>
            </p:custDataLst>
          </p:nvPr>
        </p:nvPicPr>
        <p:blipFill>
          <a:blip r:embed="rId5"/>
          <a:stretch>
            <a:fillRect/>
          </a:stretch>
        </p:blipFill>
        <p:spPr>
          <a:xfrm rot="21540000">
            <a:off x="3942864" y="2322613"/>
            <a:ext cx="57150" cy="93518"/>
          </a:xfrm>
          <a:prstGeom prst="rect">
            <a:avLst/>
          </a:prstGeom>
          <a:noFill/>
        </p:spPr>
      </p:pic>
      <p:pic>
        <p:nvPicPr>
          <p:cNvPr id="40" name="Picture 39">
            <a:extLst>
              <a:ext uri="{9EF895A1-D3B1-4131-99A9-2306F595A91F}">
                <a16:creationId xmlns:a16="http://schemas.microsoft.com/office/drawing/2010/main" id="{F4091810-CCEE-40F1-B377-5ACEA84245FA}"/>
              </a:ext>
            </a:extLst>
          </p:cNvPr>
          <p:cNvPicPr>
            <a:picLocks noChangeAspect="true"/>
          </p:cNvPicPr>
          <p:nvPr>
            <p:custDataLst>
              <p:tags r:id="rId17"/>
            </p:custDataLst>
          </p:nvPr>
        </p:nvPicPr>
        <p:blipFill>
          <a:blip r:embed="rId5"/>
          <a:stretch>
            <a:fillRect/>
          </a:stretch>
        </p:blipFill>
        <p:spPr>
          <a:xfrm rot="21540000">
            <a:off x="3703570" y="2514644"/>
            <a:ext cx="57150" cy="93518"/>
          </a:xfrm>
          <a:prstGeom prst="rect">
            <a:avLst/>
          </a:prstGeom>
          <a:noFill/>
        </p:spPr>
      </p:pic>
      <p:pic>
        <p:nvPicPr>
          <p:cNvPr id="41" name="Picture 40">
            <a:extLst>
              <a:ext uri="{EF010255-392C-4684-8E03-9B490471C3B6}">
                <a16:creationId xmlns:a16="http://schemas.microsoft.com/office/drawing/2010/main" id="{420B212A-E556-4EDA-BC8D-C2CCF296A19F}"/>
              </a:ext>
            </a:extLst>
          </p:cNvPr>
          <p:cNvPicPr>
            <a:picLocks noChangeAspect="true"/>
          </p:cNvPicPr>
          <p:nvPr>
            <p:custDataLst>
              <p:tags r:id="rId18"/>
            </p:custDataLst>
          </p:nvPr>
        </p:nvPicPr>
        <p:blipFill>
          <a:blip r:embed="rId5"/>
          <a:stretch>
            <a:fillRect/>
          </a:stretch>
        </p:blipFill>
        <p:spPr>
          <a:xfrm rot="21540000">
            <a:off x="4133364" y="2627412"/>
            <a:ext cx="57150" cy="93518"/>
          </a:xfrm>
          <a:prstGeom prst="rect">
            <a:avLst/>
          </a:prstGeom>
          <a:noFill/>
        </p:spPr>
      </p:pic>
      <p:pic>
        <p:nvPicPr>
          <p:cNvPr id="42" name="Picture 41">
            <a:extLst>
              <a:ext uri="{BAE08575-D940-4A32-A8A5-08302BD31173}">
                <a16:creationId xmlns:a16="http://schemas.microsoft.com/office/drawing/2010/main" id="{DA616316-1765-4F8C-9FD2-A6F31ACD7BA7}"/>
              </a:ext>
            </a:extLst>
          </p:cNvPr>
          <p:cNvPicPr>
            <a:picLocks noChangeAspect="true"/>
          </p:cNvPicPr>
          <p:nvPr>
            <p:custDataLst>
              <p:tags r:id="rId19"/>
            </p:custDataLst>
          </p:nvPr>
        </p:nvPicPr>
        <p:blipFill>
          <a:blip r:embed="rId5"/>
          <a:stretch>
            <a:fillRect/>
          </a:stretch>
        </p:blipFill>
        <p:spPr>
          <a:xfrm rot="21540000">
            <a:off x="3904764" y="1903513"/>
            <a:ext cx="57150" cy="93518"/>
          </a:xfrm>
          <a:prstGeom prst="rect">
            <a:avLst/>
          </a:prstGeom>
          <a:noFill/>
        </p:spPr>
      </p:pic>
      <p:pic>
        <p:nvPicPr>
          <p:cNvPr id="43" name="Picture 42">
            <a:extLst>
              <a:ext uri="{7BCF736E-20D2-42CC-A564-8FAA530847CF}">
                <a16:creationId xmlns:a16="http://schemas.microsoft.com/office/drawing/2010/main" id="{BE53988C-5EF6-44F2-B327-BD74D8C3539F}"/>
              </a:ext>
            </a:extLst>
          </p:cNvPr>
          <p:cNvPicPr>
            <a:picLocks noChangeAspect="true"/>
          </p:cNvPicPr>
          <p:nvPr>
            <p:custDataLst>
              <p:tags r:id="rId20"/>
            </p:custDataLst>
          </p:nvPr>
        </p:nvPicPr>
        <p:blipFill>
          <a:blip r:embed="rId5"/>
          <a:stretch>
            <a:fillRect/>
          </a:stretch>
        </p:blipFill>
        <p:spPr>
          <a:xfrm rot="21540000">
            <a:off x="4714349" y="2817913"/>
            <a:ext cx="57150" cy="93518"/>
          </a:xfrm>
          <a:prstGeom prst="rect">
            <a:avLst/>
          </a:prstGeom>
          <a:noFill/>
        </p:spPr>
      </p:pic>
      <p:pic>
        <p:nvPicPr>
          <p:cNvPr id="44" name="Picture 43">
            <a:extLst>
              <a:ext uri="{17FF3150-FCB7-46D3-8809-F4EBD10FEE15}">
                <a16:creationId xmlns:a16="http://schemas.microsoft.com/office/drawing/2010/main" id="{1667ECA5-CF45-407A-9455-9FC4901FF2BE}"/>
              </a:ext>
            </a:extLst>
          </p:cNvPr>
          <p:cNvPicPr>
            <a:picLocks noChangeAspect="true"/>
          </p:cNvPicPr>
          <p:nvPr>
            <p:custDataLst>
              <p:tags r:id="rId21"/>
            </p:custDataLst>
          </p:nvPr>
        </p:nvPicPr>
        <p:blipFill>
          <a:blip r:embed="rId5"/>
          <a:stretch>
            <a:fillRect/>
          </a:stretch>
        </p:blipFill>
        <p:spPr>
          <a:xfrm rot="21540000">
            <a:off x="4359268" y="2762302"/>
            <a:ext cx="57150" cy="93518"/>
          </a:xfrm>
          <a:prstGeom prst="rect">
            <a:avLst/>
          </a:prstGeom>
          <a:noFill/>
        </p:spPr>
      </p:pic>
      <p:pic>
        <p:nvPicPr>
          <p:cNvPr id="45" name="Picture 44">
            <a:extLst>
              <a:ext uri="{F6B75AAF-5296-4B26-82FC-7D37BD338F6F}">
                <a16:creationId xmlns:a16="http://schemas.microsoft.com/office/drawing/2010/main" id="{11BBB2EB-043C-4604-B225-7E6BB908EB41}"/>
              </a:ext>
            </a:extLst>
          </p:cNvPr>
          <p:cNvPicPr>
            <a:picLocks noChangeAspect="true"/>
          </p:cNvPicPr>
          <p:nvPr>
            <p:custDataLst>
              <p:tags r:id="rId22"/>
            </p:custDataLst>
          </p:nvPr>
        </p:nvPicPr>
        <p:blipFill>
          <a:blip r:embed="rId5">
            <a:duotone>
              <a:schemeClr val="accent6">
                <a:shade val="45000"/>
                <a:satMod val="135000"/>
              </a:schemeClr>
              <a:srgbClr val="ffffff"/>
            </a:duotone>
            <a:lum contrast="46000"/>
            <a:extLst>
              <a:ext uri="{B4E32CF2-9FA4-45F7-A9C8-6AE55851022A}">
                <a14:imgProps xmlns:a14="http://schemas.microsoft.com/office/drawing/2010/main">
                  <a14:imgLayer>
                    <a14:imgEffect>
                      <a14:brightnessContrast contrast="46000"/>
                    </a14:imgEffect>
                  </a14:imgLayer>
                </a14:imgProps>
              </a:ext>
              <a:ext uri="{43DDCEC8-9DC3-4724-A595-B78A1C25CDAD}">
                <a14:useLocalDpi xmlns:a14="http://schemas.microsoft.com/office/drawing/2010/main" val="0"/>
              </a:ext>
            </a:extLst>
          </a:blip>
          <a:stretch>
            <a:fillRect/>
          </a:stretch>
        </p:blipFill>
        <p:spPr>
          <a:xfrm rot="21540000">
            <a:off x="4828649" y="3084613"/>
            <a:ext cx="57150" cy="93518"/>
          </a:xfrm>
          <a:prstGeom prst="rect">
            <a:avLst/>
          </a:prstGeom>
          <a:noFill/>
        </p:spPr>
      </p:pic>
      <p:pic>
        <p:nvPicPr>
          <p:cNvPr id="46" name="Picture 45">
            <a:extLst>
              <a:ext uri="{57CFF2E7-824D-420E-A4DF-842AB86445D1}">
                <a16:creationId xmlns:a16="http://schemas.microsoft.com/office/drawing/2010/main" id="{2F01304C-AB73-43CF-822C-C10BE22E9791}"/>
              </a:ext>
            </a:extLst>
          </p:cNvPr>
          <p:cNvPicPr>
            <a:picLocks noChangeAspect="true"/>
          </p:cNvPicPr>
          <p:nvPr>
            <p:custDataLst>
              <p:tags r:id="rId23"/>
            </p:custDataLst>
          </p:nvPr>
        </p:nvPicPr>
        <p:blipFill>
          <a:blip r:embed="rId5">
            <a:duotone>
              <a:schemeClr val="accent4">
                <a:shade val="45000"/>
                <a:satMod val="135000"/>
              </a:schemeClr>
              <a:srgbClr val="ffffff"/>
            </a:duotone>
            <a:lum contrast="46000"/>
            <a:extLst>
              <a:ext uri="{E2436ADA-DCBA-4F0F-B19A-215435288FC7}">
                <a14:imgProps xmlns:a14="http://schemas.microsoft.com/office/drawing/2010/main">
                  <a14:imgLayer>
                    <a14:imgEffect>
                      <a14:brightnessContrast contrast="46000"/>
                    </a14:imgEffect>
                  </a14:imgLayer>
                </a14:imgProps>
              </a:ext>
              <a:ext uri="{0A3369A2-7880-4B32-B087-C6BB546DFCBF}">
                <a14:useLocalDpi xmlns:a14="http://schemas.microsoft.com/office/drawing/2010/main" val="0"/>
              </a:ext>
            </a:extLst>
          </a:blip>
          <a:stretch>
            <a:fillRect/>
          </a:stretch>
        </p:blipFill>
        <p:spPr>
          <a:xfrm rot="21540000">
            <a:off x="5781148" y="2779812"/>
            <a:ext cx="57150" cy="93518"/>
          </a:xfrm>
          <a:prstGeom prst="rect">
            <a:avLst/>
          </a:prstGeom>
          <a:noFill/>
        </p:spPr>
      </p:pic>
      <p:pic>
        <p:nvPicPr>
          <p:cNvPr id="47" name="Picture 46">
            <a:extLst>
              <a:ext uri="{E0EB20E3-2EE9-4264-AF10-6AF11DE8D036}">
                <a16:creationId xmlns:a16="http://schemas.microsoft.com/office/drawing/2010/main" id="{E7B48285-263D-48D7-8AD4-41D595F88D97}"/>
              </a:ext>
            </a:extLst>
          </p:cNvPr>
          <p:cNvPicPr>
            <a:picLocks noChangeAspect="true"/>
          </p:cNvPicPr>
          <p:nvPr>
            <p:custDataLst>
              <p:tags r:id="rId24"/>
            </p:custDataLst>
          </p:nvPr>
        </p:nvPicPr>
        <p:blipFill>
          <a:blip r:embed="rId5">
            <a:duotone>
              <a:schemeClr val="accent4">
                <a:shade val="45000"/>
                <a:satMod val="135000"/>
              </a:schemeClr>
              <a:srgbClr val="ffffff"/>
            </a:duotone>
            <a:lum contrast="46000"/>
            <a:extLst>
              <a:ext uri="{6E851D45-BEB9-4490-8174-524D68DD567C}">
                <a14:imgProps xmlns:a14="http://schemas.microsoft.com/office/drawing/2010/main">
                  <a14:imgLayer>
                    <a14:imgEffect>
                      <a14:brightnessContrast contrast="46000"/>
                    </a14:imgEffect>
                  </a14:imgLayer>
                </a14:imgProps>
              </a:ext>
              <a:ext uri="{F4E0EDD8-B4AE-4D8D-B272-4CF64C4565AF}">
                <a14:useLocalDpi xmlns:a14="http://schemas.microsoft.com/office/drawing/2010/main" val="0"/>
              </a:ext>
            </a:extLst>
          </a:blip>
          <a:stretch>
            <a:fillRect/>
          </a:stretch>
        </p:blipFill>
        <p:spPr>
          <a:xfrm rot="21540000">
            <a:off x="6466948" y="2856013"/>
            <a:ext cx="57150" cy="93518"/>
          </a:xfrm>
          <a:prstGeom prst="rect">
            <a:avLst/>
          </a:prstGeom>
          <a:noFill/>
        </p:spPr>
      </p:pic>
      <p:pic>
        <p:nvPicPr>
          <p:cNvPr id="48" name="Picture 47">
            <a:extLst>
              <a:ext uri="{FCC7E475-848F-48C3-B426-665D4A1270CA}">
                <a16:creationId xmlns:a16="http://schemas.microsoft.com/office/drawing/2010/main" id="{C6A21111-4E23-4DCD-8F1C-783A1B5A4D5A}"/>
              </a:ext>
            </a:extLst>
          </p:cNvPr>
          <p:cNvPicPr>
            <a:picLocks noChangeAspect="true"/>
          </p:cNvPicPr>
          <p:nvPr>
            <p:custDataLst>
              <p:tags r:id="rId25"/>
            </p:custDataLst>
          </p:nvPr>
        </p:nvPicPr>
        <p:blipFill>
          <a:blip r:embed="rId5">
            <a:duotone>
              <a:schemeClr val="accent6">
                <a:shade val="45000"/>
                <a:satMod val="135000"/>
              </a:schemeClr>
              <a:srgbClr val="ffffff"/>
            </a:duotone>
            <a:lum contrast="46000"/>
            <a:extLst>
              <a:ext uri="{4E33BCFB-E4EA-4B1F-A712-2D4D2C314054}">
                <a14:imgProps xmlns:a14="http://schemas.microsoft.com/office/drawing/2010/main">
                  <a14:imgLayer>
                    <a14:imgEffect>
                      <a14:brightnessContrast contrast="46000"/>
                    </a14:imgEffect>
                  </a14:imgLayer>
                </a14:imgProps>
              </a:ext>
              <a:ext uri="{F9D17DAD-69FD-4650-9F02-F178FC105BE7}">
                <a14:useLocalDpi xmlns:a14="http://schemas.microsoft.com/office/drawing/2010/main" val="0"/>
              </a:ext>
            </a:extLst>
          </a:blip>
          <a:stretch>
            <a:fillRect/>
          </a:stretch>
        </p:blipFill>
        <p:spPr>
          <a:xfrm rot="21540000">
            <a:off x="5171549" y="2970313"/>
            <a:ext cx="57150" cy="93518"/>
          </a:xfrm>
          <a:prstGeom prst="rect">
            <a:avLst/>
          </a:prstGeom>
          <a:noFill/>
        </p:spPr>
      </p:pic>
      <p:pic>
        <p:nvPicPr>
          <p:cNvPr id="49" name="Picture 48">
            <a:extLst>
              <a:ext uri="{22A33503-9C10-4CA3-BB60-9C3CE864A445}">
                <a16:creationId xmlns:a16="http://schemas.microsoft.com/office/drawing/2010/main" id="{7FCC5848-DDF7-4A1A-A692-565D210AA5B7}"/>
              </a:ext>
            </a:extLst>
          </p:cNvPr>
          <p:cNvPicPr>
            <a:picLocks noChangeAspect="true"/>
          </p:cNvPicPr>
          <p:nvPr>
            <p:custDataLst>
              <p:tags r:id="rId26"/>
            </p:custDataLst>
          </p:nvPr>
        </p:nvPicPr>
        <p:blipFill>
          <a:blip r:embed="rId5"/>
          <a:stretch>
            <a:fillRect/>
          </a:stretch>
        </p:blipFill>
        <p:spPr>
          <a:xfrm rot="21540000">
            <a:off x="8504169" y="3086144"/>
            <a:ext cx="57150" cy="93518"/>
          </a:xfrm>
          <a:prstGeom prst="rect">
            <a:avLst/>
          </a:prstGeom>
          <a:noFill/>
        </p:spPr>
      </p:pic>
      <p:pic>
        <p:nvPicPr>
          <p:cNvPr id="50" name="Picture 49">
            <a:extLst>
              <a:ext uri="{ACEEC4C8-75AA-4FE5-A9F9-2A074A741067}">
                <a16:creationId xmlns:a16="http://schemas.microsoft.com/office/drawing/2010/main" id="{C46A0638-F482-47FD-B031-18D9DAAC5B1E}"/>
              </a:ext>
            </a:extLst>
          </p:cNvPr>
          <p:cNvPicPr>
            <a:picLocks noChangeAspect="true"/>
          </p:cNvPicPr>
          <p:nvPr>
            <p:custDataLst>
              <p:tags r:id="rId27"/>
            </p:custDataLst>
          </p:nvPr>
        </p:nvPicPr>
        <p:blipFill>
          <a:blip r:embed="rId5"/>
          <a:stretch>
            <a:fillRect/>
          </a:stretch>
        </p:blipFill>
        <p:spPr>
          <a:xfrm rot="21540000">
            <a:off x="7895778" y="3000530"/>
            <a:ext cx="57150" cy="93518"/>
          </a:xfrm>
          <a:prstGeom prst="rect">
            <a:avLst/>
          </a:prstGeom>
          <a:noFill/>
        </p:spPr>
      </p:pic>
      <p:pic>
        <p:nvPicPr>
          <p:cNvPr id="51" name="Picture 50">
            <a:extLst>
              <a:ext uri="{2C8064FC-8E5B-4AF1-9832-CFDCD848DC5B}">
                <a16:creationId xmlns:a16="http://schemas.microsoft.com/office/drawing/2010/main" id="{DD6FBFE1-8DC5-4C3D-8AC0-206E6AF3AD24}"/>
              </a:ext>
            </a:extLst>
          </p:cNvPr>
          <p:cNvPicPr>
            <a:picLocks noChangeAspect="true"/>
          </p:cNvPicPr>
          <p:nvPr>
            <p:custDataLst>
              <p:tags r:id="rId28"/>
            </p:custDataLst>
          </p:nvPr>
        </p:nvPicPr>
        <p:blipFill>
          <a:blip r:embed="rId5"/>
          <a:stretch>
            <a:fillRect/>
          </a:stretch>
        </p:blipFill>
        <p:spPr>
          <a:xfrm rot="21540000">
            <a:off x="8086277" y="3191030"/>
            <a:ext cx="57150" cy="93518"/>
          </a:xfrm>
          <a:prstGeom prst="rect">
            <a:avLst/>
          </a:prstGeom>
          <a:noFill/>
        </p:spPr>
      </p:pic>
      <p:pic>
        <p:nvPicPr>
          <p:cNvPr id="52" name="Picture 51">
            <a:extLst>
              <a:ext uri="{13181665-B61D-4FEC-9435-F70CDC19B782}">
                <a16:creationId xmlns:a16="http://schemas.microsoft.com/office/drawing/2010/main" id="{707B6517-9AF1-4353-9FDE-087D3688C990}"/>
              </a:ext>
            </a:extLst>
          </p:cNvPr>
          <p:cNvPicPr>
            <a:picLocks noChangeAspect="true"/>
          </p:cNvPicPr>
          <p:nvPr>
            <p:custDataLst>
              <p:tags r:id="rId29"/>
            </p:custDataLst>
          </p:nvPr>
        </p:nvPicPr>
        <p:blipFill>
          <a:blip r:embed="rId5"/>
          <a:stretch>
            <a:fillRect/>
          </a:stretch>
        </p:blipFill>
        <p:spPr>
          <a:xfrm rot="21540000">
            <a:off x="9305479" y="4105430"/>
            <a:ext cx="57150" cy="93518"/>
          </a:xfrm>
          <a:prstGeom prst="rect">
            <a:avLst/>
          </a:prstGeom>
          <a:noFill/>
        </p:spPr>
      </p:pic>
      <p:pic>
        <p:nvPicPr>
          <p:cNvPr id="53" name="Picture 52">
            <a:extLst>
              <a:ext uri="{C4F13FD3-D9B7-47A8-9E94-8521EB9F65E0}">
                <a16:creationId xmlns:a16="http://schemas.microsoft.com/office/drawing/2010/main" id="{1B894A42-D9BF-4B6F-BA65-ECA822970B0F}"/>
              </a:ext>
            </a:extLst>
          </p:cNvPr>
          <p:cNvPicPr>
            <a:picLocks noChangeAspect="true"/>
          </p:cNvPicPr>
          <p:nvPr>
            <p:custDataLst>
              <p:tags r:id="rId30"/>
            </p:custDataLst>
          </p:nvPr>
        </p:nvPicPr>
        <p:blipFill>
          <a:blip r:embed="rId5"/>
          <a:stretch>
            <a:fillRect/>
          </a:stretch>
        </p:blipFill>
        <p:spPr>
          <a:xfrm rot="21540000">
            <a:off x="9495979" y="4295930"/>
            <a:ext cx="57150" cy="93518"/>
          </a:xfrm>
          <a:prstGeom prst="rect">
            <a:avLst/>
          </a:prstGeom>
          <a:noFill/>
        </p:spPr>
      </p:pic>
      <p:pic>
        <p:nvPicPr>
          <p:cNvPr id="54" name="Picture 53">
            <a:extLst>
              <a:ext uri="{BF7B12B8-CBCE-4490-A40E-5EADD53CF013}">
                <a16:creationId xmlns:a16="http://schemas.microsoft.com/office/drawing/2010/main" id="{12406942-586E-4AB3-926C-E837D187313B}"/>
              </a:ext>
            </a:extLst>
          </p:cNvPr>
          <p:cNvPicPr>
            <a:picLocks noChangeAspect="true"/>
          </p:cNvPicPr>
          <p:nvPr>
            <p:custDataLst>
              <p:tags r:id="rId31"/>
            </p:custDataLst>
          </p:nvPr>
        </p:nvPicPr>
        <p:blipFill>
          <a:blip r:embed="rId5">
            <a:duotone>
              <a:schemeClr val="accent6">
                <a:shade val="45000"/>
                <a:satMod val="135000"/>
              </a:schemeClr>
              <a:srgbClr val="ffffff"/>
            </a:duotone>
            <a:lum contrast="49000"/>
            <a:extLst>
              <a:ext uri="{0A61EDD3-0733-4E9E-BCB3-AF9797F72478}">
                <a14:imgProps xmlns:a14="http://schemas.microsoft.com/office/drawing/2010/main">
                  <a14:imgLayer>
                    <a14:imgEffect>
                      <a14:brightnessContrast contrast="49000"/>
                    </a14:imgEffect>
                  </a14:imgLayer>
                </a14:imgProps>
              </a:ext>
              <a:ext uri="{DC136F7B-4638-4E05-819F-5872A38ED553}">
                <a14:useLocalDpi xmlns:a14="http://schemas.microsoft.com/office/drawing/2010/main" val="0"/>
              </a:ext>
            </a:extLst>
          </a:blip>
          <a:stretch>
            <a:fillRect/>
          </a:stretch>
        </p:blipFill>
        <p:spPr>
          <a:xfrm rot="21540000">
            <a:off x="6152664" y="2924477"/>
            <a:ext cx="57150" cy="93518"/>
          </a:xfrm>
          <a:prstGeom prst="rect">
            <a:avLst/>
          </a:prstGeom>
          <a:noFill/>
        </p:spPr>
      </p:pic>
      <p:pic>
        <p:nvPicPr>
          <p:cNvPr id="55" name="Picture 54">
            <a:extLst>
              <a:ext uri="{A4A68273-2212-4960-8155-C15D70959754}">
                <a16:creationId xmlns:a16="http://schemas.microsoft.com/office/drawing/2010/main" id="{CF9D5408-135E-453D-8D6D-F4E69A05507E}"/>
              </a:ext>
            </a:extLst>
          </p:cNvPr>
          <p:cNvPicPr>
            <a:picLocks noChangeAspect="true"/>
          </p:cNvPicPr>
          <p:nvPr>
            <p:custDataLst>
              <p:tags r:id="rId32"/>
            </p:custDataLst>
          </p:nvPr>
        </p:nvPicPr>
        <p:blipFill>
          <a:blip r:embed="rId5">
            <a:duotone>
              <a:schemeClr val="accent4">
                <a:shade val="45000"/>
                <a:satMod val="135000"/>
              </a:schemeClr>
              <a:srgbClr val="ffffff"/>
            </a:duotone>
          </a:blip>
          <a:stretch>
            <a:fillRect/>
          </a:stretch>
        </p:blipFill>
        <p:spPr>
          <a:xfrm rot="21540000">
            <a:off x="7137517" y="2921806"/>
            <a:ext cx="57150" cy="93518"/>
          </a:xfrm>
          <a:prstGeom prst="rect">
            <a:avLst/>
          </a:prstGeom>
          <a:noFill/>
        </p:spPr>
      </p:pic>
      <p:pic>
        <p:nvPicPr>
          <p:cNvPr id="56" name="Picture 55">
            <a:extLst>
              <a:ext uri="{F98B3E00-53E9-4B44-830C-93627482CE3E}">
                <a16:creationId xmlns:a16="http://schemas.microsoft.com/office/drawing/2010/main" id="{FDC50B5F-AE45-49AA-8F22-450AC7C52614}"/>
              </a:ext>
            </a:extLst>
          </p:cNvPr>
          <p:cNvPicPr>
            <a:picLocks noChangeAspect="true"/>
          </p:cNvPicPr>
          <p:nvPr>
            <p:custDataLst>
              <p:tags r:id="rId33"/>
            </p:custDataLst>
          </p:nvPr>
        </p:nvPicPr>
        <p:blipFill>
          <a:blip r:embed="rId5">
            <a:duotone>
              <a:schemeClr val="accent3">
                <a:shade val="45000"/>
                <a:satMod val="135000"/>
              </a:schemeClr>
              <a:srgbClr val="ffffff"/>
            </a:duotone>
            <a:lum contrast="55000"/>
            <a:extLst>
              <a:ext uri="{9694503F-D172-42D0-A1A7-690324B33BC5}">
                <a14:imgProps xmlns:a14="http://schemas.microsoft.com/office/drawing/2010/main">
                  <a14:imgLayer>
                    <a14:imgEffect>
                      <a14:brightnessContrast contrast="55000"/>
                    </a14:imgEffect>
                  </a14:imgLayer>
                </a14:imgProps>
              </a:ext>
              <a:ext uri="{D0B2A9C9-3FFD-419C-81CD-2F67675DC761}">
                <a14:useLocalDpi xmlns:a14="http://schemas.microsoft.com/office/drawing/2010/main" val="0"/>
              </a:ext>
            </a:extLst>
          </a:blip>
          <a:stretch>
            <a:fillRect/>
          </a:stretch>
        </p:blipFill>
        <p:spPr>
          <a:xfrm rot="21540000">
            <a:off x="7322269" y="3102821"/>
            <a:ext cx="57150" cy="93518"/>
          </a:xfrm>
          <a:prstGeom prst="rect">
            <a:avLst/>
          </a:prstGeom>
          <a:noFill/>
        </p:spPr>
      </p:pic>
      <p:pic>
        <p:nvPicPr>
          <p:cNvPr id="57" name="Picture 56">
            <a:extLst>
              <a:ext uri="{4946AEEF-773C-4F4A-A927-FC99197548E2}">
                <a16:creationId xmlns:a16="http://schemas.microsoft.com/office/drawing/2010/main" id="{13A8904E-B8CA-426A-83BF-468F0B639380}"/>
              </a:ext>
            </a:extLst>
          </p:cNvPr>
          <p:cNvPicPr>
            <a:picLocks noChangeAspect="true"/>
          </p:cNvPicPr>
          <p:nvPr>
            <p:custDataLst>
              <p:tags r:id="rId34"/>
            </p:custDataLst>
          </p:nvPr>
        </p:nvPicPr>
        <p:blipFill>
          <a:blip r:embed="rId5">
            <a:duotone>
              <a:schemeClr val="accent6">
                <a:shade val="45000"/>
                <a:satMod val="135000"/>
              </a:schemeClr>
              <a:srgbClr val="ffffff"/>
            </a:duotone>
            <a:lum contrast="46000"/>
            <a:extLst>
              <a:ext uri="{3D4A3CE7-B2B5-4F0D-B864-F84901CE2B2C}">
                <a14:imgProps xmlns:a14="http://schemas.microsoft.com/office/drawing/2010/main">
                  <a14:imgLayer>
                    <a14:imgEffect>
                      <a14:brightnessContrast contrast="46000"/>
                    </a14:imgEffect>
                  </a14:imgLayer>
                </a14:imgProps>
              </a:ext>
              <a:ext uri="{A9B07FDA-4C42-4365-AE94-988D8C62B595}">
                <a14:useLocalDpi xmlns:a14="http://schemas.microsoft.com/office/drawing/2010/main" val="0"/>
              </a:ext>
            </a:extLst>
          </a:blip>
          <a:stretch>
            <a:fillRect/>
          </a:stretch>
        </p:blipFill>
        <p:spPr>
          <a:xfrm rot="21540000">
            <a:off x="4981049" y="2703613"/>
            <a:ext cx="57150" cy="93518"/>
          </a:xfrm>
          <a:prstGeom prst="rect">
            <a:avLst/>
          </a:prstGeom>
          <a:noFill/>
        </p:spPr>
      </p:pic>
      <p:pic>
        <p:nvPicPr>
          <p:cNvPr id="58" name="Picture 57">
            <a:extLst>
              <a:ext uri="{25AD666D-6AC3-4837-9A77-E9BDBC91C32C}">
                <a16:creationId xmlns:a16="http://schemas.microsoft.com/office/drawing/2010/main" id="{03F473F7-A0B3-47FE-B23C-DECDC2030B6C}"/>
              </a:ext>
            </a:extLst>
          </p:cNvPr>
          <p:cNvPicPr>
            <a:picLocks noChangeAspect="true"/>
          </p:cNvPicPr>
          <p:nvPr>
            <p:custDataLst>
              <p:tags r:id="rId35"/>
            </p:custDataLst>
          </p:nvPr>
        </p:nvPicPr>
        <p:blipFill>
          <a:blip r:embed="rId5">
            <a:duotone>
              <a:schemeClr val="accent6">
                <a:shade val="45000"/>
                <a:satMod val="135000"/>
              </a:schemeClr>
              <a:srgbClr val="ffffff"/>
            </a:duotone>
            <a:lum contrast="46000"/>
            <a:extLst>
              <a:ext uri="{E13A06A1-18DF-4E44-AE72-2F0870F49578}">
                <a14:imgProps xmlns:a14="http://schemas.microsoft.com/office/drawing/2010/main">
                  <a14:imgLayer>
                    <a14:imgEffect>
                      <a14:brightnessContrast contrast="46000"/>
                    </a14:imgEffect>
                  </a14:imgLayer>
                </a14:imgProps>
              </a:ext>
              <a:ext uri="{3509B8AD-168B-430D-87AA-57D54E7E9718}">
                <a14:useLocalDpi xmlns:a14="http://schemas.microsoft.com/office/drawing/2010/main" val="0"/>
              </a:ext>
            </a:extLst>
          </a:blip>
          <a:stretch>
            <a:fillRect/>
          </a:stretch>
        </p:blipFill>
        <p:spPr>
          <a:xfrm rot="21540000">
            <a:off x="5323949" y="2741712"/>
            <a:ext cx="57150" cy="93518"/>
          </a:xfrm>
          <a:prstGeom prst="rect">
            <a:avLst/>
          </a:prstGeom>
          <a:noFill/>
        </p:spPr>
      </p:pic>
      <p:pic>
        <p:nvPicPr>
          <p:cNvPr id="59" name="Picture 58">
            <a:extLst>
              <a:ext uri="{C68A7774-21EF-4456-AF75-08D980D3156B}">
                <a16:creationId xmlns:a16="http://schemas.microsoft.com/office/drawing/2010/main" id="{61292298-6A0D-410F-9ABF-4ACD20B7FD12}"/>
              </a:ext>
            </a:extLst>
          </p:cNvPr>
          <p:cNvPicPr>
            <a:picLocks noChangeAspect="true"/>
          </p:cNvPicPr>
          <p:nvPr>
            <p:custDataLst>
              <p:tags r:id="rId36"/>
            </p:custDataLst>
          </p:nvPr>
        </p:nvPicPr>
        <p:blipFill>
          <a:blip r:embed="rId5">
            <a:duotone>
              <a:schemeClr val="accent4">
                <a:shade val="45000"/>
                <a:satMod val="135000"/>
              </a:schemeClr>
              <a:srgbClr val="ffffff"/>
            </a:duotone>
            <a:lum bright="0" contrast="12000"/>
            <a:extLst>
              <a:ext uri="{62BF3DF9-AEAD-4870-8A42-F050E4A000B1}">
                <a14:imgProps xmlns:a14="http://schemas.microsoft.com/office/drawing/2010/main">
                  <a14:imgLayer>
                    <a14:imgEffect>
                      <a14:brightnessContrast bright="0" contrast="12000"/>
                    </a14:imgEffect>
                  </a14:imgLayer>
                </a14:imgProps>
              </a:ext>
              <a:ext uri="{DB31BB96-DB34-4B37-B765-55280E85CDAE}">
                <a14:useLocalDpi xmlns:a14="http://schemas.microsoft.com/office/drawing/2010/main" val="0"/>
              </a:ext>
            </a:extLst>
          </a:blip>
          <a:stretch>
            <a:fillRect/>
          </a:stretch>
        </p:blipFill>
        <p:spPr>
          <a:xfrm rot="21540000">
            <a:off x="6190764" y="2703613"/>
            <a:ext cx="57150" cy="93518"/>
          </a:xfrm>
          <a:prstGeom prst="rect">
            <a:avLst/>
          </a:prstGeom>
          <a:noFill/>
        </p:spPr>
      </p:pic>
      <p:pic>
        <p:nvPicPr>
          <p:cNvPr id="60" name="Picture 59">
            <a:extLst>
              <a:ext uri="{310FF9C6-4865-44C6-B802-76ED6790A71D}">
                <a16:creationId xmlns:a16="http://schemas.microsoft.com/office/drawing/2010/main" id="{1ED85A0A-EC21-4144-9D71-AB01A3823872}"/>
              </a:ext>
            </a:extLst>
          </p:cNvPr>
          <p:cNvPicPr>
            <a:picLocks noChangeAspect="true"/>
          </p:cNvPicPr>
          <p:nvPr>
            <p:custDataLst>
              <p:tags r:id="rId37"/>
            </p:custDataLst>
          </p:nvPr>
        </p:nvPicPr>
        <p:blipFill>
          <a:blip r:embed="rId5">
            <a:duotone>
              <a:schemeClr val="accent6">
                <a:shade val="45000"/>
                <a:satMod val="135000"/>
              </a:schemeClr>
              <a:srgbClr val="ffffff"/>
            </a:duotone>
            <a:lum contrast="49000"/>
            <a:extLst>
              <a:ext uri="{A65D66A8-7C59-4527-844C-0ACE840F0190}">
                <a14:imgProps xmlns:a14="http://schemas.microsoft.com/office/drawing/2010/main">
                  <a14:imgLayer>
                    <a14:imgEffect>
                      <a14:brightnessContrast contrast="49000"/>
                    </a14:imgEffect>
                  </a14:imgLayer>
                </a14:imgProps>
              </a:ext>
              <a:ext uri="{C0C42F88-2C13-4669-B9C5-6F0CCCC4EF7F}">
                <a14:useLocalDpi xmlns:a14="http://schemas.microsoft.com/office/drawing/2010/main" val="0"/>
              </a:ext>
            </a:extLst>
          </a:blip>
          <a:stretch>
            <a:fillRect/>
          </a:stretch>
        </p:blipFill>
        <p:spPr>
          <a:xfrm rot="21540000">
            <a:off x="6571764" y="2657777"/>
            <a:ext cx="57150" cy="93518"/>
          </a:xfrm>
          <a:prstGeom prst="rect">
            <a:avLst/>
          </a:prstGeom>
          <a:noFill/>
        </p:spPr>
      </p:pic>
      <p:pic>
        <p:nvPicPr>
          <p:cNvPr id="61" name="Picture 60">
            <a:extLst>
              <a:ext uri="{0CF1564E-F288-4574-AF95-B2B3AEB45FE6}">
                <a16:creationId xmlns:a16="http://schemas.microsoft.com/office/drawing/2010/main" id="{4134AAC9-38BC-4419-A1D5-CF0CBD52EE93}"/>
              </a:ext>
            </a:extLst>
          </p:cNvPr>
          <p:cNvPicPr>
            <a:picLocks noChangeAspect="true"/>
          </p:cNvPicPr>
          <p:nvPr>
            <p:custDataLst>
              <p:tags r:id="rId38"/>
            </p:custDataLst>
          </p:nvPr>
        </p:nvPicPr>
        <p:blipFill>
          <a:blip r:embed="rId5">
            <a:duotone>
              <a:schemeClr val="accent4">
                <a:shade val="45000"/>
                <a:satMod val="135000"/>
              </a:schemeClr>
              <a:srgbClr val="ffffff"/>
            </a:duotone>
          </a:blip>
          <a:stretch>
            <a:fillRect/>
          </a:stretch>
        </p:blipFill>
        <p:spPr>
          <a:xfrm rot="21540000">
            <a:off x="6985116" y="2655106"/>
            <a:ext cx="57150" cy="93518"/>
          </a:xfrm>
          <a:prstGeom prst="rect">
            <a:avLst/>
          </a:prstGeom>
          <a:noFill/>
        </p:spPr>
      </p:pic>
      <p:pic>
        <p:nvPicPr>
          <p:cNvPr id="62" name="Picture 61">
            <a:extLst>
              <a:ext uri="{091E8E64-48F0-460A-8F08-690562A98D07}">
                <a16:creationId xmlns:a16="http://schemas.microsoft.com/office/drawing/2010/main" id="{400F3894-7052-481E-A306-C16B886ABD48}"/>
              </a:ext>
            </a:extLst>
          </p:cNvPr>
          <p:cNvPicPr>
            <a:picLocks noChangeAspect="true"/>
          </p:cNvPicPr>
          <p:nvPr>
            <p:custDataLst>
              <p:tags r:id="rId39"/>
            </p:custDataLst>
          </p:nvPr>
        </p:nvPicPr>
        <p:blipFill>
          <a:blip r:embed="rId5">
            <a:duotone>
              <a:schemeClr val="accent3">
                <a:shade val="45000"/>
                <a:satMod val="135000"/>
              </a:schemeClr>
              <a:srgbClr val="ffffff"/>
            </a:duotone>
            <a:lum contrast="55000"/>
            <a:extLst>
              <a:ext uri="{C3CDA55E-4896-4B52-98F9-0F7DF64680D4}">
                <a14:imgProps xmlns:a14="http://schemas.microsoft.com/office/drawing/2010/main">
                  <a14:imgLayer>
                    <a14:imgEffect>
                      <a14:brightnessContrast contrast="55000"/>
                    </a14:imgEffect>
                  </a14:imgLayer>
                </a14:imgProps>
              </a:ext>
              <a:ext uri="{A90B7AF9-0D5A-45DD-9134-41BECEC8EE6F}">
                <a14:useLocalDpi xmlns:a14="http://schemas.microsoft.com/office/drawing/2010/main" val="0"/>
              </a:ext>
            </a:extLst>
          </a:blip>
          <a:stretch>
            <a:fillRect/>
          </a:stretch>
        </p:blipFill>
        <p:spPr>
          <a:xfrm rot="21540000">
            <a:off x="7246070" y="2645621"/>
            <a:ext cx="57150" cy="93518"/>
          </a:xfrm>
          <a:prstGeom prst="rect">
            <a:avLst/>
          </a:prstGeom>
          <a:noFill/>
        </p:spPr>
      </p:pic>
      <p:pic>
        <p:nvPicPr>
          <p:cNvPr id="63" name="Picture 62">
            <a:extLst>
              <a:ext uri="{B2996D68-2E04-4BE6-B167-E67AD37E5DB7}">
                <a16:creationId xmlns:a16="http://schemas.microsoft.com/office/drawing/2010/main" id="{FEBD0A69-C617-48A7-8275-E9321C0977A5}"/>
              </a:ext>
            </a:extLst>
          </p:cNvPr>
          <p:cNvPicPr>
            <a:picLocks noChangeAspect="true"/>
          </p:cNvPicPr>
          <p:nvPr>
            <p:custDataLst>
              <p:tags r:id="rId40"/>
            </p:custDataLst>
          </p:nvPr>
        </p:nvPicPr>
        <p:blipFill>
          <a:blip r:embed="rId5"/>
          <a:stretch>
            <a:fillRect/>
          </a:stretch>
        </p:blipFill>
        <p:spPr>
          <a:xfrm rot="21540000">
            <a:off x="8030938" y="2683721"/>
            <a:ext cx="57150" cy="93518"/>
          </a:xfrm>
          <a:prstGeom prst="rect">
            <a:avLst/>
          </a:prstGeom>
          <a:noFill/>
        </p:spPr>
      </p:pic>
      <p:pic>
        <p:nvPicPr>
          <p:cNvPr id="64" name="Picture 63">
            <a:extLst>
              <a:ext uri="{31F52294-4F4E-4CF9-BBF9-C140F031CF81}">
                <a16:creationId xmlns:a16="http://schemas.microsoft.com/office/drawing/2010/main" id="{438F55E1-B759-43E8-8170-F96F649CC373}"/>
              </a:ext>
            </a:extLst>
          </p:cNvPr>
          <p:cNvPicPr>
            <a:picLocks noChangeAspect="true"/>
          </p:cNvPicPr>
          <p:nvPr>
            <p:custDataLst>
              <p:tags r:id="rId41"/>
            </p:custDataLst>
          </p:nvPr>
        </p:nvPicPr>
        <p:blipFill>
          <a:blip r:embed="rId5"/>
          <a:stretch>
            <a:fillRect/>
          </a:stretch>
        </p:blipFill>
        <p:spPr>
          <a:xfrm rot="21540000">
            <a:off x="8467947" y="2514036"/>
            <a:ext cx="57150" cy="93518"/>
          </a:xfrm>
          <a:prstGeom prst="rect">
            <a:avLst/>
          </a:prstGeom>
          <a:noFill/>
        </p:spPr>
      </p:pic>
      <p:pic>
        <p:nvPicPr>
          <p:cNvPr id="65" name="Picture 64">
            <a:extLst>
              <a:ext uri="{A80830E8-4DAD-45A4-AD5F-878C432063A9}">
                <a16:creationId xmlns:a16="http://schemas.microsoft.com/office/drawing/2010/main" id="{427A5AF9-19FC-4F13-B57B-8A8C307695DA}"/>
              </a:ext>
            </a:extLst>
          </p:cNvPr>
          <p:cNvPicPr>
            <a:picLocks noChangeAspect="true"/>
          </p:cNvPicPr>
          <p:nvPr>
            <p:custDataLst>
              <p:tags r:id="rId42"/>
            </p:custDataLst>
          </p:nvPr>
        </p:nvPicPr>
        <p:blipFill>
          <a:blip r:embed="rId43"/>
          <a:stretch>
            <a:fillRect/>
          </a:stretch>
        </p:blipFill>
        <p:spPr>
          <a:xfrm rot="0">
            <a:off x="4286043" y="3141433"/>
            <a:ext cx="3971000" cy="2020379"/>
          </a:xfrm>
          <a:prstGeom prst="rect">
            <a:avLst/>
          </a:prstGeom>
          <a:noFill/>
        </p:spPr>
      </p:pic>
      <p:pic>
        <p:nvPicPr>
          <p:cNvPr id="66" name="Picture 65">
            <a:extLst>
              <a:ext uri="{BC8333A0-6040-4F85-9F2B-4A0C1AA68F45}">
                <a16:creationId xmlns:a16="http://schemas.microsoft.com/office/drawing/2010/main" id="{01357B7D-E017-4AE0-B0E5-779D6E9924C5}"/>
              </a:ext>
            </a:extLst>
          </p:cNvPr>
          <p:cNvPicPr>
            <a:picLocks noChangeAspect="true"/>
          </p:cNvPicPr>
          <p:nvPr>
            <p:custDataLst>
              <p:tags r:id="rId44"/>
            </p:custDataLst>
          </p:nvPr>
        </p:nvPicPr>
        <p:blipFill>
          <a:blip r:embed="rId45"/>
          <a:stretch>
            <a:fillRect/>
          </a:stretch>
        </p:blipFill>
        <p:spPr>
          <a:xfrm rot="0">
            <a:off x="7916224" y="4660906"/>
            <a:ext cx="952500" cy="222148"/>
          </a:xfrm>
          <a:prstGeom prst="rect">
            <a:avLst/>
          </a:prstGeom>
          <a:noFill/>
        </p:spPr>
      </p:pic>
    </p:spTree>
    <p:extLst>
      <p:ext uri="{1DF7F0DF-4853-41DC-8EA8-AAB1213A1493}">
        <p14:creationId xmlns:p14="http://schemas.microsoft.com/office/powerpoint/2010/main" val="1695978025566"/>
      </p:ext>
    </p:extLst>
  </p:cSld>
  <p:clrMapOvr>
    <a:masterClrMapping/>
  </p:clrMapOvr>
  <p:transition spd="slow">
    <p:fade thruBlk="false"/>
  </p:transition>
</p:sld>
</file>

<file path=ppt/slides/slide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9">
    <p:spTree>
      <p:nvGrpSpPr>
        <p:cNvPr id="1" name=""/>
        <p:cNvGrpSpPr/>
        <p:nvPr/>
      </p:nvGrpSpPr>
      <p:grpSpPr>
        <a:xfrm>
          <a:off x="0" y="0"/>
          <a:ext cx="0" cy="0"/>
          <a:chOff x="0" y="0"/>
          <a:chExt cx="0" cy="0"/>
        </a:xfrm>
      </p:grpSpPr>
      <p:sp>
        <p:nvSpPr>
          <p:cNvPr id="2" name="TextBox 1">
            <a:extLst>
              <a:ext uri="{42F1849D-1290-4672-9105-732C88921AD0}">
                <a16:creationId xmlns:a16="http://schemas.microsoft.com/office/drawing/2010/main" id="{3A201498-D110-465D-88A0-CAFE40AAF70A}"/>
              </a:ext>
            </a:extLst>
          </p:cNvPr>
          <p:cNvSpPr txBox="1"/>
          <p:nvPr/>
        </p:nvSpPr>
        <p:spPr>
          <a:xfrm rot="0">
            <a:off x="4694836" y="2413791"/>
            <a:ext cx="4031327" cy="1463451"/>
          </a:xfrm>
          <a:prstGeom prst="rect">
            <a:avLst/>
          </a:prstGeom>
        </p:spPr>
        <p:txBody>
          <a:bodyPr anchor="ctr" bIns="47625" lIns="95250" rIns="95250" rtlCol="0" tIns="47625" vert="horz">
            <a:spAutoFit/>
          </a:bodyPr>
          <a:lstStyle/>
          <a:p>
            <a:pPr algn="l" indent="0" marL="0">
              <a:lnSpc>
                <a:spcPct val="100000"/>
              </a:lnSpc>
              <a:spcBef>
                <a:spcPts val="375"/>
              </a:spcBef>
              <a:spcAft>
                <a:spcPts val="750"/>
              </a:spcAft>
              <a:buFont typeface="Arial"/>
              <a:buNone/>
              <a:defRPr dirty="0" lang="en-US" sz="1400"/>
            </a:pPr>
            <a:r>
              <a:rPr dirty="0" i="1" lang="en-US" sz="1500">
                <a:solidFill>
                  <a:schemeClr val="bg1"/>
                </a:solidFill>
                <a:latin typeface="Open Sans"/>
              </a:rPr>
              <a:t>Leverage investments in IT to benefit other service management teams</a:t>
            </a:r>
          </a:p>
          <a:p>
            <a:pPr algn="l" indent="0" marL="0">
              <a:lnSpc>
                <a:spcPct val="100000"/>
              </a:lnSpc>
              <a:spcBef>
                <a:spcPts val="375"/>
              </a:spcBef>
              <a:spcAft>
                <a:spcPts val="750"/>
              </a:spcAft>
              <a:buFont typeface="Arial"/>
              <a:buNone/>
              <a:defRPr dirty="0" lang="en-US" sz="1400"/>
            </a:pPr>
            <a:r>
              <a:rPr dirty="0" i="1" lang="en-US" sz="1500">
                <a:solidFill>
                  <a:schemeClr val="bg1"/>
                </a:solidFill>
                <a:latin typeface="Open Sans"/>
              </a:rPr>
              <a:t>Do that quickly and easily without overhead</a:t>
            </a:r>
            <a:endParaRPr dirty="0" i="1" lang="en-US" sz="1500">
              <a:solidFill>
                <a:schemeClr val="bg1"/>
              </a:solidFill>
              <a:latin typeface="Open Sans"/>
            </a:endParaRPr>
          </a:p>
        </p:txBody>
      </p:sp>
      <p:sp>
        <p:nvSpPr>
          <p:cNvPr id="3" name="TextBox 2">
            <a:extLst>
              <a:ext uri="{2F277897-EADC-46AA-A418-7F20B9E3F747}">
                <a16:creationId xmlns:a16="http://schemas.microsoft.com/office/drawing/2010/main" id="{8248720A-0262-4E10-A37E-82270DBCEC52}"/>
              </a:ext>
            </a:extLst>
          </p:cNvPr>
          <p:cNvSpPr txBox="1"/>
          <p:nvPr/>
        </p:nvSpPr>
        <p:spPr>
          <a:xfrm rot="0">
            <a:off x="4428927" y="1126400"/>
            <a:ext cx="3937263" cy="1460763"/>
          </a:xfrm>
          <a:prstGeom prst="rect">
            <a:avLst/>
          </a:prstGeom>
        </p:spPr>
        <p:txBody>
          <a:bodyPr anchor="ctr" bIns="47625" lIns="95250" rIns="95250" rtlCol="0" tIns="47625" vert="horz">
            <a:spAutoFit/>
          </a:bodyPr>
          <a:lstStyle/>
          <a:p>
            <a:pPr algn="l">
              <a:defRPr dirty="0" lang="en-US" sz="1400"/>
            </a:pPr>
            <a:r>
              <a:rPr b="1" dirty="0" i="1" lang="en-US" sz="3400">
                <a:solidFill>
                  <a:schemeClr val="bg1"/>
                </a:solidFill>
                <a:latin typeface="Roboto"/>
              </a:rPr>
              <a:t>And the best way </a:t>
            </a:r>
          </a:p>
          <a:p>
            <a:pPr algn="l">
              <a:defRPr dirty="0" lang="en-US" sz="1400"/>
            </a:pPr>
            <a:r>
              <a:rPr b="1" dirty="0" i="1" lang="en-US" sz="3400">
                <a:solidFill>
                  <a:schemeClr val="bg1"/>
                </a:solidFill>
                <a:latin typeface="Roboto"/>
              </a:rPr>
              <a:t>to get there?</a:t>
            </a:r>
            <a:endParaRPr b="1" dirty="0" i="1" lang="en-US" sz="3400">
              <a:solidFill>
                <a:schemeClr val="bg1"/>
              </a:solidFill>
              <a:latin typeface="Roboto"/>
            </a:endParaRPr>
          </a:p>
        </p:txBody>
      </p:sp>
      <p:sp>
        <p:nvSpPr>
          <p:cNvPr id="4" name="Oval 3">
            <a:extLst>
              <a:ext uri="{179D3BC4-4EFA-4BB9-95A3-A2F8857D1389}">
                <a16:creationId xmlns:a16="http://schemas.microsoft.com/office/drawing/2010/main" id="{25678D54-D6FA-4773-B1F6-99C4FB3C193B}"/>
              </a:ext>
            </a:extLst>
          </p:cNvPr>
          <p:cNvSpPr/>
          <p:nvPr/>
        </p:nvSpPr>
        <p:spPr>
          <a:xfrm rot="0">
            <a:off x="4607728" y="2802089"/>
            <a:ext cx="104340" cy="101968"/>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5" name="Oval 4">
            <a:extLst>
              <a:ext uri="{E491439A-D9F1-40AF-B0D9-91CEB57F08DA}">
                <a16:creationId xmlns:a16="http://schemas.microsoft.com/office/drawing/2010/main" id="{1D9051B4-DD2D-46A6-89BB-CF99F9C2CF0A}"/>
              </a:ext>
            </a:extLst>
          </p:cNvPr>
          <p:cNvSpPr/>
          <p:nvPr/>
        </p:nvSpPr>
        <p:spPr>
          <a:xfrm rot="0">
            <a:off x="4607728" y="3373589"/>
            <a:ext cx="104340" cy="101968"/>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6" name="Picture 5">
            <a:extLst>
              <a:ext uri="{430327C7-5CB3-4298-83BE-42EB098A85AA}">
                <a16:creationId xmlns:a16="http://schemas.microsoft.com/office/drawing/2010/main" id="{3C635443-0605-4832-B81B-37A5F0D9D507}"/>
              </a:ext>
            </a:extLst>
          </p:cNvPr>
          <p:cNvPicPr>
            <a:picLocks noChangeAspect="true"/>
          </p:cNvPicPr>
          <p:nvPr>
            <p:custDataLst>
              <p:tags r:id="rId2"/>
            </p:custDataLst>
          </p:nvPr>
        </p:nvPicPr>
        <p:blipFill>
          <a:blip r:embed="rId3"/>
          <a:stretch>
            <a:fillRect/>
          </a:stretch>
        </p:blipFill>
        <p:spPr>
          <a:xfrm rot="0">
            <a:off x="0" y="431589"/>
            <a:ext cx="4421638" cy="4824551"/>
          </a:xfrm>
          <a:prstGeom prst="rect">
            <a:avLst/>
          </a:prstGeom>
          <a:noFill/>
        </p:spPr>
      </p:pic>
      <p:pic>
        <p:nvPicPr>
          <p:cNvPr id="7" name="Picture 6">
            <a:extLst>
              <a:ext uri="{F5BCBF3C-FCA1-48D4-9ACF-DADCE1F0A805}">
                <a16:creationId xmlns:a16="http://schemas.microsoft.com/office/drawing/2010/main" id="{FA86E065-7011-41C9-B5FF-9797F3DDA94D}"/>
              </a:ext>
            </a:extLst>
          </p:cNvPr>
          <p:cNvPicPr>
            <a:picLocks noChangeAspect="true"/>
          </p:cNvPicPr>
          <p:nvPr>
            <p:custDataLst>
              <p:tags r:id="rId4"/>
            </p:custDataLst>
          </p:nvPr>
        </p:nvPicPr>
        <p:blipFill>
          <a:blip r:embed="rId5"/>
          <a:stretch>
            <a:fillRect/>
          </a:stretch>
        </p:blipFill>
        <p:spPr>
          <a:xfrm rot="0">
            <a:off x="7806200" y="981905"/>
            <a:ext cx="815781" cy="405820"/>
          </a:xfrm>
          <a:prstGeom prst="rect">
            <a:avLst/>
          </a:prstGeom>
          <a:noFill/>
        </p:spPr>
      </p:pic>
      <p:pic>
        <p:nvPicPr>
          <p:cNvPr id="8" name="Picture 7">
            <a:extLst>
              <a:ext uri="{FA73C80C-9A64-45D2-A9AF-E0B4719F1CF4}">
                <a16:creationId xmlns:a16="http://schemas.microsoft.com/office/drawing/2010/main" id="{9C8F4A11-7CDF-46E5-A6AE-529FD90D8B13}"/>
              </a:ext>
            </a:extLst>
          </p:cNvPr>
          <p:cNvPicPr>
            <a:picLocks noChangeAspect="true"/>
          </p:cNvPicPr>
          <p:nvPr>
            <p:custDataLst>
              <p:tags r:id="rId6"/>
            </p:custDataLst>
          </p:nvPr>
        </p:nvPicPr>
        <p:blipFill>
          <a:blip r:embed="rId7"/>
          <a:stretch>
            <a:fillRect/>
          </a:stretch>
        </p:blipFill>
        <p:spPr>
          <a:xfrm rot="0">
            <a:off x="7916224" y="4660906"/>
            <a:ext cx="952500" cy="222148"/>
          </a:xfrm>
          <a:prstGeom prst="rect">
            <a:avLst/>
          </a:prstGeom>
          <a:noFill/>
        </p:spPr>
      </p:pic>
    </p:spTree>
    <p:extLst>
      <p:ext uri="{8E6A5F30-43E1-4036-A3AD-EE731453531E}">
        <p14:creationId xmlns:p14="http://schemas.microsoft.com/office/powerpoint/2010/main" val="1695978025580"/>
      </p:ext>
    </p:extLst>
  </p:cSld>
  <p:clrMapOvr>
    <a:masterClrMapping/>
  </p:clrMapOvr>
  <p:transition spd="slow">
    <p:fade thruBlk="false"/>
  </p:transition>
</p:sld>
</file>

<file path=ppt/tags/tag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fontWeight:2:0:0" val="0"/>
  <p:tag name="fontWeight:0:0:0" val="0"/>
</p:tagLst>
</file>

<file path=ppt/tags/tag1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0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0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0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0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0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0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0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0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0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0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1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1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1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1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1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1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1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1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1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webfont2" val="Raleway-medium"/>
  <p:tag name="webfont10" val="Roboto-thin"/>
  <p:tag name="webfont7" val="Roboto-black"/>
  <p:tag name="webfont9" val="Roboto-medium"/>
  <p:tag name="webfont4" val="Roboto-light"/>
  <p:tag name="webfont3" val="Roboto-thin"/>
</p:tagLst>
</file>

<file path=ppt/tags/tag1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1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fontWeight:2:0:0" val="0"/>
</p:tagLst>
</file>

<file path=ppt/tags/tag2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2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2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2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2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2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2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2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2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2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fontWeight:2:0:0" val="0"/>
</p:tagLst>
</file>

<file path=ppt/tags/tag3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3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3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3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3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3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3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3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3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3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AYOUT" val="threePicAndTx"/>
</p:tagLst>
</file>

<file path=ppt/tags/tag4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4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4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4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4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4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4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4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4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4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AYOUT" val="fourPic"/>
</p:tagLst>
</file>

<file path=ppt/tags/tag5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5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5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5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5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5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5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5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5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5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s:noModify" val="true"/>
  <p:tag name="lockers" val="prop: MODIFY&#10;locker: &quot;21d7a189802e8cfe0b6d00b12c048649562c714c868a302e462287a895f9f553&quot;&#10;"/>
</p:tagLst>
</file>

<file path=ppt/tags/tag6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6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6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6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6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6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6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6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6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6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7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7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7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7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7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7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7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7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7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7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8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8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8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8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8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8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8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8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8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8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9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9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9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9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9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9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9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9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9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ags/tag9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21d7a189802e8cfe0b6d00b12c048649562c714c868a302e462287a895f9f553&quot;&#10;"/>
</p:tagLst>
</file>

<file path=ppt/theme/_rels/theme1.xml.rels><?xml version="1.0" encoding="UTF-8" standalone="no"?><Relationships xmlns="http://schemas.openxmlformats.org/package/2006/relationships"><Relationship Id="rId1" Target="../media/image1.jpeg" Type="http://schemas.openxmlformats.org/officeDocument/2006/relationships/image"/></Relationships>
</file>

<file path=ppt/theme/_rels/theme2.xml.rels><?xml version="1.0" encoding="UTF-8" standalone="no"?><Relationships xmlns="http://schemas.openxmlformats.org/package/2006/relationships"><Relationship Id="rId1" Target="../media/image1.jpeg" Type="http://schemas.openxmlformats.org/officeDocument/2006/relationships/image"/></Relationships>
</file>

<file path=ppt/theme/theme1.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Default">
  <a:themeElements>
    <a:clrScheme name="Default">
      <a:dk1>
        <a:srgbClr val="000000"/>
      </a:dk1>
      <a:lt1>
        <a:srgbClr val="ffffff"/>
      </a:lt1>
      <a:dk2>
        <a:srgbClr val="2f0f1c"/>
      </a:dk2>
      <a:lt2>
        <a:srgbClr val="f1fafb"/>
      </a:lt2>
      <a:accent1>
        <a:srgbClr val="a0cb46"/>
      </a:accent1>
      <a:accent2>
        <a:srgbClr val="4fbfc9"/>
      </a:accent2>
      <a:accent3>
        <a:srgbClr val="f7990f"/>
      </a:accent3>
      <a:accent4>
        <a:srgbClr val="ed4f39"/>
      </a:accent4>
      <a:accent5>
        <a:srgbClr val="bd3b70"/>
      </a:accent5>
      <a:accent6>
        <a:srgbClr val="ffcc52"/>
      </a:accent6>
      <a:hlink>
        <a:srgbClr val="4fbfc9"/>
      </a:hlink>
      <a:folHlink>
        <a:srgbClr val="bd3b70"/>
      </a:folHlink>
    </a:clrScheme>
    <a:fontScheme name="Default">
      <a:majorFont>
        <a:latin typeface="Roboto"/>
        <a:ea typeface=""/>
        <a:cs typeface=""/>
      </a:majorFont>
      <a:minorFont>
        <a:latin typeface="Roboto"/>
        <a:ea typeface=""/>
        <a:cs typefac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cap="flat" w="9525">
          <a:solidFill>
            <a:schemeClr val="phClr">
              <a:shade val="95000"/>
              <a:satMod val="104999"/>
            </a:schemeClr>
          </a:solidFill>
          <a:prstDash val="solid"/>
        </a:ln>
        <a:ln cap="flat" w="25400">
          <a:solidFill>
            <a:schemeClr val="phClr"/>
          </a:solidFill>
          <a:prstDash val="solid"/>
        </a:ln>
        <a:ln cap="flat"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blipFill dpi="0" rotWithShape="1">
          <a:blip r:embed="rId1">
            <a:duotone>
              <a:schemeClr val="phClr">
                <a:shade val="10000"/>
                <a:satMod val="400000"/>
              </a:schemeClr>
              <a:schemeClr val="phClr">
                <a:tint val="90000"/>
                <a:satMod val="200000"/>
              </a:schemeClr>
            </a:duotone>
          </a:blip>
          <a:tile algn="tl" sx="100000" sy="100000" tx="0" ty="0"/>
        </a:blipFill>
        <a:gradFill rotWithShape="1">
          <a:gsLst>
            <a:gs pos="0">
              <a:schemeClr val="phClr">
                <a:tint val="80000"/>
                <a:satMod val="300000"/>
              </a:schemeClr>
            </a:gs>
            <a:gs pos="100000">
              <a:schemeClr val="phClr">
                <a:shade val="60000"/>
                <a:satMod val="200000"/>
              </a:schemeClr>
            </a:gs>
          </a:gsLst>
          <a:path path="circle">
            <a:fillToRect b="50000" l="50000" r="50000" t="50000"/>
          </a:path>
        </a:gradFill>
      </a:bgFillStyleLst>
    </a:fmtScheme>
  </a:themeElements>
  <a:objectDefaults/>
  <a:extraClrSchemeLst/>
</a:theme>
</file>

<file path=ppt/theme/theme2.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Default">
  <a:themeElements>
    <a:clrScheme name="Default">
      <a:dk1>
        <a:srgbClr val="000000"/>
      </a:dk1>
      <a:lt1>
        <a:srgbClr val="ffffff"/>
      </a:lt1>
      <a:dk2>
        <a:srgbClr val="2f0f1c"/>
      </a:dk2>
      <a:lt2>
        <a:srgbClr val="f1fafb"/>
      </a:lt2>
      <a:accent1>
        <a:srgbClr val="a0cb46"/>
      </a:accent1>
      <a:accent2>
        <a:srgbClr val="4fbfc9"/>
      </a:accent2>
      <a:accent3>
        <a:srgbClr val="f7990f"/>
      </a:accent3>
      <a:accent4>
        <a:srgbClr val="ed4f39"/>
      </a:accent4>
      <a:accent5>
        <a:srgbClr val="bd3b70"/>
      </a:accent5>
      <a:accent6>
        <a:srgbClr val="ffcc52"/>
      </a:accent6>
      <a:hlink>
        <a:srgbClr val="4fbfc9"/>
      </a:hlink>
      <a:folHlink>
        <a:srgbClr val="bd3b70"/>
      </a:folHlink>
    </a:clrScheme>
    <a:fontScheme name="Default">
      <a:majorFont>
        <a:latin typeface="Roboto"/>
        <a:ea typeface=""/>
        <a:cs typeface=""/>
      </a:majorFont>
      <a:minorFont>
        <a:latin typeface="Roboto"/>
        <a:ea typeface=""/>
        <a:cs typefac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cap="flat" w="9525">
          <a:solidFill>
            <a:schemeClr val="phClr">
              <a:shade val="95000"/>
              <a:satMod val="104999"/>
            </a:schemeClr>
          </a:solidFill>
          <a:prstDash val="solid"/>
        </a:ln>
        <a:ln cap="flat" w="25400">
          <a:solidFill>
            <a:schemeClr val="phClr"/>
          </a:solidFill>
          <a:prstDash val="solid"/>
        </a:ln>
        <a:ln cap="flat"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blipFill dpi="0" rotWithShape="1">
          <a:blip r:embed="rId1">
            <a:duotone>
              <a:schemeClr val="phClr">
                <a:shade val="10000"/>
                <a:satMod val="400000"/>
              </a:schemeClr>
              <a:schemeClr val="phClr">
                <a:tint val="90000"/>
                <a:satMod val="200000"/>
              </a:schemeClr>
            </a:duotone>
          </a:blip>
          <a:tile algn="tl" sx="100000" sy="100000" tx="0" ty="0"/>
        </a:blipFill>
        <a:gradFill rotWithShape="1">
          <a:gsLst>
            <a:gs pos="0">
              <a:schemeClr val="phClr">
                <a:tint val="80000"/>
                <a:satMod val="300000"/>
              </a:schemeClr>
            </a:gs>
            <a:gs pos="100000">
              <a:schemeClr val="phClr">
                <a:shade val="60000"/>
                <a:satMod val="200000"/>
              </a:schemeClr>
            </a:gs>
          </a:gsLst>
          <a:path path="circle">
            <a:fillToRect b="50000" l="50000" r="50000" t="50000"/>
          </a:path>
        </a:gradFill>
      </a:bgFillStyleLst>
    </a:fmtScheme>
  </a:themeElements>
  <a:objectDefaults/>
  <a:extraClrSchemeLst/>
</a:theme>
</file>

<file path=docProps/app.xml><?xml version="1.0" encoding="utf-8"?>
<properties:Properties xmlns:properties="http://schemas.openxmlformats.org/officeDocument/2006/extended-properties" xmlns:vt="http://schemas.openxmlformats.org/officeDocument/2006/docPropsVTypes">
  <properties:AppVersion>3.0000</properties:AppVersion>
  <properties:ScaleCrop>false</properties:ScaleCrop>
  <properties:Company>Company</properties:Company>
  <properties:LinksUpToDate>false</properties:LinksUpToDate>
  <properties:HyperlinksChanged>false</properties:HyperlinksChanged>
  <properties:PresentationFormat>On-Screen Show (4:3)</properties:PresentationFormat>
  <properties:Application>Zoho Show</properties:Application>
  <properties:SharedDoc>false</properties:SharedDoc>
</properties: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itle>Slide 1</dc:title>
  <cp:revision>1</cp:revision>
  <dc:creator/>
  <cp:lastModifiedBy/>
  <dcterms:created xsi:type="dcterms:W3CDTF">2023-09-28T06:25:20Z</dcterms:created>
  <dcterms:modified xsi:type="dcterms:W3CDTF">2023-09-28T06:27:16Z</dcterms:modified>
</cp:coreProperties>
</file>